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337" r:id="rId2"/>
    <p:sldId id="402" r:id="rId3"/>
    <p:sldId id="358" r:id="rId4"/>
    <p:sldId id="344" r:id="rId5"/>
    <p:sldId id="346" r:id="rId6"/>
    <p:sldId id="347" r:id="rId7"/>
    <p:sldId id="348" r:id="rId8"/>
    <p:sldId id="349" r:id="rId9"/>
    <p:sldId id="350" r:id="rId10"/>
    <p:sldId id="388" r:id="rId11"/>
    <p:sldId id="389" r:id="rId12"/>
    <p:sldId id="360" r:id="rId13"/>
    <p:sldId id="36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25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e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BF197-3E8D-4644-BCEF-7CDF9002C2BD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6CE28B-CA9F-45C9-BAB8-D240687598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690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幻灯片图像占位符 1">
            <a:extLst>
              <a:ext uri="{FF2B5EF4-FFF2-40B4-BE49-F238E27FC236}">
                <a16:creationId xmlns:a16="http://schemas.microsoft.com/office/drawing/2014/main" id="{35C3F498-3FD0-435D-A672-258DEBC516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备注占位符 2">
            <a:extLst>
              <a:ext uri="{FF2B5EF4-FFF2-40B4-BE49-F238E27FC236}">
                <a16:creationId xmlns:a16="http://schemas.microsoft.com/office/drawing/2014/main" id="{EE16EFBC-C16B-4505-8B6C-037BEC987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b="1">
                <a:latin typeface="Arial" panose="020B0604020202020204" pitchFamily="34" charset="0"/>
              </a:rPr>
              <a:t>中</a:t>
            </a:r>
            <a:r>
              <a:rPr lang="en-US" altLang="zh-CN" b="1">
                <a:latin typeface="Arial" panose="020B0604020202020204" pitchFamily="34" charset="0"/>
              </a:rPr>
              <a:t>: 3.5 + 3.2.1 </a:t>
            </a:r>
            <a:r>
              <a:rPr lang="zh-CN" altLang="en-US" b="1">
                <a:latin typeface="Arial" panose="020B0604020202020204" pitchFamily="34" charset="0"/>
              </a:rPr>
              <a:t>各种带 </a:t>
            </a:r>
            <a:r>
              <a:rPr lang="en-US" altLang="zh-CN" b="1">
                <a:latin typeface="Arial" panose="020B0604020202020204" pitchFamily="34" charset="0"/>
              </a:rPr>
              <a:t>+ 3.3 </a:t>
            </a:r>
            <a:r>
              <a:rPr lang="zh-CN" altLang="en-US" b="1">
                <a:latin typeface="Arial" panose="020B0604020202020204" pitchFamily="34" charset="0"/>
              </a:rPr>
              <a:t>各类化合物的紫外谱及经验算法</a:t>
            </a:r>
            <a:endParaRPr lang="en-US" altLang="zh-CN" b="1">
              <a:latin typeface="Arial" panose="020B0604020202020204" pitchFamily="34" charset="0"/>
            </a:endParaRPr>
          </a:p>
          <a:p>
            <a:r>
              <a:rPr lang="zh-CN" altLang="en-US" b="1">
                <a:latin typeface="Arial" panose="020B0604020202020204" pitchFamily="34" charset="0"/>
              </a:rPr>
              <a:t>英</a:t>
            </a:r>
            <a:r>
              <a:rPr lang="en-US" altLang="zh-CN" b="1">
                <a:latin typeface="Arial" panose="020B0604020202020204" pitchFamily="34" charset="0"/>
              </a:rPr>
              <a:t>: 1.9 </a:t>
            </a:r>
            <a:r>
              <a:rPr lang="zh-CN" altLang="en-US" b="1">
                <a:latin typeface="Arial" panose="020B0604020202020204" pitchFamily="34" charset="0"/>
              </a:rPr>
              <a:t>如何选择</a:t>
            </a:r>
            <a:r>
              <a:rPr lang="en-US" altLang="zh-CN" b="1">
                <a:latin typeface="Arial" panose="020B0604020202020204" pitchFamily="34" charset="0"/>
              </a:rPr>
              <a:t>Chrome + 1.11-1.21 </a:t>
            </a:r>
            <a:r>
              <a:rPr lang="zh-CN" altLang="en-US" b="1">
                <a:latin typeface="Arial" panose="020B0604020202020204" pitchFamily="34" charset="0"/>
              </a:rPr>
              <a:t>各类化合物紫外谱经验算法</a:t>
            </a:r>
            <a:endParaRPr lang="en-US" altLang="zh-CN" b="1">
              <a:latin typeface="Arial" panose="020B0604020202020204" pitchFamily="34" charset="0"/>
            </a:endParaRPr>
          </a:p>
        </p:txBody>
      </p:sp>
      <p:sp>
        <p:nvSpPr>
          <p:cNvPr id="62468" name="灯片编号占位符 3">
            <a:extLst>
              <a:ext uri="{FF2B5EF4-FFF2-40B4-BE49-F238E27FC236}">
                <a16:creationId xmlns:a16="http://schemas.microsoft.com/office/drawing/2014/main" id="{80F283D0-1330-4765-9CBA-FE8765CF60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4C012393-D42D-4581-A7A3-FAEA94EAC162}" type="slidenum">
              <a:rPr lang="en-US" altLang="zh-CN" smtClean="0">
                <a:ea typeface="宋体" panose="02010600030101010101" pitchFamily="2" charset="-122"/>
              </a:rPr>
              <a:pPr/>
              <a:t>1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幻灯片图像占位符 1">
            <a:extLst>
              <a:ext uri="{FF2B5EF4-FFF2-40B4-BE49-F238E27FC236}">
                <a16:creationId xmlns:a16="http://schemas.microsoft.com/office/drawing/2014/main" id="{4F306953-7075-44F7-8093-AEDE67F823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备注占位符 2">
            <a:extLst>
              <a:ext uri="{FF2B5EF4-FFF2-40B4-BE49-F238E27FC236}">
                <a16:creationId xmlns:a16="http://schemas.microsoft.com/office/drawing/2014/main" id="{439C6D77-BDF5-43BB-AF8D-6B696E63F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b="1">
                <a:latin typeface="Arial" panose="020B0604020202020204" pitchFamily="34" charset="0"/>
              </a:rPr>
              <a:t>中</a:t>
            </a:r>
            <a:r>
              <a:rPr lang="en-US" altLang="zh-CN" b="1">
                <a:latin typeface="Arial" panose="020B0604020202020204" pitchFamily="34" charset="0"/>
              </a:rPr>
              <a:t>: 3.5 + 3.2.1 </a:t>
            </a:r>
            <a:r>
              <a:rPr lang="zh-CN" altLang="en-US" b="1">
                <a:latin typeface="Arial" panose="020B0604020202020204" pitchFamily="34" charset="0"/>
              </a:rPr>
              <a:t>各种带 </a:t>
            </a:r>
            <a:endParaRPr lang="en-US" altLang="zh-CN" b="1">
              <a:latin typeface="Arial" panose="020B0604020202020204" pitchFamily="34" charset="0"/>
            </a:endParaRPr>
          </a:p>
          <a:p>
            <a:r>
              <a:rPr lang="zh-CN" altLang="en-US" b="1">
                <a:latin typeface="Arial" panose="020B0604020202020204" pitchFamily="34" charset="0"/>
              </a:rPr>
              <a:t>英</a:t>
            </a:r>
            <a:r>
              <a:rPr lang="en-US" altLang="zh-CN" b="1">
                <a:latin typeface="Arial" panose="020B0604020202020204" pitchFamily="34" charset="0"/>
              </a:rPr>
              <a:t>: 1.9 </a:t>
            </a:r>
            <a:r>
              <a:rPr lang="zh-CN" altLang="en-US" b="1">
                <a:latin typeface="Arial" panose="020B0604020202020204" pitchFamily="34" charset="0"/>
              </a:rPr>
              <a:t>如何选择</a:t>
            </a:r>
            <a:r>
              <a:rPr lang="en-US" altLang="zh-CN" b="1">
                <a:latin typeface="Arial" panose="020B0604020202020204" pitchFamily="34" charset="0"/>
              </a:rPr>
              <a:t>Chrome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4516" name="灯片编号占位符 3">
            <a:extLst>
              <a:ext uri="{FF2B5EF4-FFF2-40B4-BE49-F238E27FC236}">
                <a16:creationId xmlns:a16="http://schemas.microsoft.com/office/drawing/2014/main" id="{F0BD1D98-88B0-4FD3-A27C-B5E73D15C9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98C8B14C-8C01-438C-B4CA-8363FFD73210}" type="slidenum">
              <a:rPr lang="en-US" altLang="zh-CN" smtClean="0">
                <a:ea typeface="宋体" panose="02010600030101010101" pitchFamily="2" charset="-122"/>
              </a:rPr>
              <a:pPr/>
              <a:t>2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幻灯片图像占位符 1">
            <a:extLst>
              <a:ext uri="{FF2B5EF4-FFF2-40B4-BE49-F238E27FC236}">
                <a16:creationId xmlns:a16="http://schemas.microsoft.com/office/drawing/2014/main" id="{C2D56D25-40D7-489F-BCD6-1DA60DC4C8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备注占位符 2">
            <a:extLst>
              <a:ext uri="{FF2B5EF4-FFF2-40B4-BE49-F238E27FC236}">
                <a16:creationId xmlns:a16="http://schemas.microsoft.com/office/drawing/2014/main" id="{83D8C4AB-9732-4054-8D35-EECDF1DFF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b="1">
                <a:latin typeface="Arial" panose="020B0604020202020204" pitchFamily="34" charset="0"/>
              </a:rPr>
              <a:t>中</a:t>
            </a:r>
            <a:r>
              <a:rPr lang="en-US" altLang="zh-CN" b="1">
                <a:latin typeface="Arial" panose="020B0604020202020204" pitchFamily="34" charset="0"/>
              </a:rPr>
              <a:t>: 3.5 + 3.3 </a:t>
            </a:r>
            <a:r>
              <a:rPr lang="zh-CN" altLang="en-US" b="1">
                <a:latin typeface="Arial" panose="020B0604020202020204" pitchFamily="34" charset="0"/>
              </a:rPr>
              <a:t>各类化合物的紫外谱及经验算法</a:t>
            </a:r>
            <a:endParaRPr lang="en-US" altLang="zh-CN" b="1">
              <a:latin typeface="Arial" panose="020B0604020202020204" pitchFamily="34" charset="0"/>
            </a:endParaRPr>
          </a:p>
          <a:p>
            <a:r>
              <a:rPr lang="zh-CN" altLang="en-US" b="1">
                <a:latin typeface="Arial" panose="020B0604020202020204" pitchFamily="34" charset="0"/>
              </a:rPr>
              <a:t>英</a:t>
            </a:r>
            <a:r>
              <a:rPr lang="en-US" altLang="zh-CN" b="1">
                <a:latin typeface="Arial" panose="020B0604020202020204" pitchFamily="34" charset="0"/>
              </a:rPr>
              <a:t>: 1.9 </a:t>
            </a:r>
            <a:r>
              <a:rPr lang="zh-CN" altLang="en-US" b="1">
                <a:latin typeface="Arial" panose="020B0604020202020204" pitchFamily="34" charset="0"/>
              </a:rPr>
              <a:t>如何选择</a:t>
            </a:r>
            <a:r>
              <a:rPr lang="en-US" altLang="zh-CN" b="1">
                <a:latin typeface="Arial" panose="020B0604020202020204" pitchFamily="34" charset="0"/>
              </a:rPr>
              <a:t>Chrome + 1.11-1.21 </a:t>
            </a:r>
            <a:r>
              <a:rPr lang="zh-CN" altLang="en-US" b="1">
                <a:latin typeface="Arial" panose="020B0604020202020204" pitchFamily="34" charset="0"/>
              </a:rPr>
              <a:t>各类化合物紫外谱经验算法</a:t>
            </a:r>
            <a:endParaRPr lang="en-US" altLang="zh-CN" b="1">
              <a:latin typeface="Arial" panose="020B0604020202020204" pitchFamily="34" charset="0"/>
            </a:endParaRPr>
          </a:p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6564" name="灯片编号占位符 3">
            <a:extLst>
              <a:ext uri="{FF2B5EF4-FFF2-40B4-BE49-F238E27FC236}">
                <a16:creationId xmlns:a16="http://schemas.microsoft.com/office/drawing/2014/main" id="{FD61FEBC-1AC5-4F95-9602-F29FB55969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9857EA9A-A7A6-493B-9E1F-4977C15F7D1E}" type="slidenum">
              <a:rPr lang="en-US" altLang="zh-CN" smtClean="0">
                <a:ea typeface="宋体" panose="02010600030101010101" pitchFamily="2" charset="-122"/>
              </a:rPr>
              <a:pPr/>
              <a:t>3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幻灯片图像占位符 1">
            <a:extLst>
              <a:ext uri="{FF2B5EF4-FFF2-40B4-BE49-F238E27FC236}">
                <a16:creationId xmlns:a16="http://schemas.microsoft.com/office/drawing/2014/main" id="{EAE869B9-FEEE-45A4-B2E4-0B2FE9B31B4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备注占位符 2">
            <a:extLst>
              <a:ext uri="{FF2B5EF4-FFF2-40B4-BE49-F238E27FC236}">
                <a16:creationId xmlns:a16="http://schemas.microsoft.com/office/drawing/2014/main" id="{2C8F032A-95EF-4954-8535-447DD742F9E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kumimoji="1" lang="en-US" altLang="zh-CN" b="1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α-Ionone </a:t>
            </a:r>
            <a:r>
              <a:rPr kumimoji="1" lang="en-US" altLang="zh-CN" b="1" i="1">
                <a:latin typeface="Arial" panose="020B0604020202020204" pitchFamily="34" charset="0"/>
                <a:cs typeface="Arial" panose="020B0604020202020204" pitchFamily="34" charset="0"/>
              </a:rPr>
              <a:t>λ</a:t>
            </a:r>
            <a:r>
              <a:rPr kumimoji="1" lang="en-US" altLang="zh-CN" b="1" baseline="-25000">
                <a:latin typeface="Arial" panose="020B0604020202020204" pitchFamily="34" charset="0"/>
                <a:cs typeface="Arial" panose="020B0604020202020204" pitchFamily="34" charset="0"/>
              </a:rPr>
              <a:t>max</a:t>
            </a:r>
            <a:r>
              <a:rPr kumimoji="1" lang="en-US" altLang="zh-CN" b="1">
                <a:latin typeface="Arial" panose="020B0604020202020204" pitchFamily="34" charset="0"/>
                <a:cs typeface="Arial" panose="020B0604020202020204" pitchFamily="34" charset="0"/>
              </a:rPr>
              <a:t> = 228 nm                </a:t>
            </a:r>
            <a:r>
              <a:rPr kumimoji="1" lang="en-US" altLang="zh-CN" b="1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β-Ionone </a:t>
            </a:r>
            <a:r>
              <a:rPr kumimoji="1" lang="en-US" altLang="zh-CN" b="1" i="1">
                <a:latin typeface="Arial" panose="020B0604020202020204" pitchFamily="34" charset="0"/>
                <a:cs typeface="Arial" panose="020B0604020202020204" pitchFamily="34" charset="0"/>
              </a:rPr>
              <a:t>λ</a:t>
            </a:r>
            <a:r>
              <a:rPr kumimoji="1" lang="en-US" altLang="zh-CN" b="1" baseline="-25000">
                <a:latin typeface="Arial" panose="020B0604020202020204" pitchFamily="34" charset="0"/>
                <a:cs typeface="Arial" panose="020B0604020202020204" pitchFamily="34" charset="0"/>
              </a:rPr>
              <a:t>max</a:t>
            </a:r>
            <a:r>
              <a:rPr kumimoji="1" lang="en-US" altLang="zh-CN" b="1">
                <a:latin typeface="Arial" panose="020B0604020202020204" pitchFamily="34" charset="0"/>
                <a:cs typeface="Arial" panose="020B0604020202020204" pitchFamily="34" charset="0"/>
              </a:rPr>
              <a:t> = 298 nm</a:t>
            </a:r>
          </a:p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4756" name="灯片编号占位符 3">
            <a:extLst>
              <a:ext uri="{FF2B5EF4-FFF2-40B4-BE49-F238E27FC236}">
                <a16:creationId xmlns:a16="http://schemas.microsoft.com/office/drawing/2014/main" id="{FA7B2389-3114-4C47-9B5A-9FC710203F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462F3570-F7F3-4174-8AE9-33DD0AF58138}" type="slidenum">
              <a:rPr lang="en-US" altLang="zh-CN" smtClean="0">
                <a:ea typeface="宋体" panose="02010600030101010101" pitchFamily="2" charset="-122"/>
              </a:rPr>
              <a:pPr/>
              <a:t>10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幻灯片图像占位符 1">
            <a:extLst>
              <a:ext uri="{FF2B5EF4-FFF2-40B4-BE49-F238E27FC236}">
                <a16:creationId xmlns:a16="http://schemas.microsoft.com/office/drawing/2014/main" id="{359C6CAB-8B34-44E1-85FB-9389CA3BDE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备注占位符 2">
            <a:extLst>
              <a:ext uri="{FF2B5EF4-FFF2-40B4-BE49-F238E27FC236}">
                <a16:creationId xmlns:a16="http://schemas.microsoft.com/office/drawing/2014/main" id="{5D769291-540B-43AE-BD3F-07E424CDB8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kumimoji="1" lang="en-US" altLang="zh-CN" b="1" i="1">
                <a:latin typeface="Arial" panose="020B0604020202020204" pitchFamily="34" charset="0"/>
                <a:ea typeface="楷体_GB2312" pitchFamily="49" charset="-122"/>
              </a:rPr>
              <a:t>(a)λ</a:t>
            </a:r>
            <a:r>
              <a:rPr kumimoji="1" lang="en-US" altLang="zh-CN" b="1">
                <a:latin typeface="Arial" panose="020B0604020202020204" pitchFamily="34" charset="0"/>
                <a:ea typeface="楷体_GB2312" pitchFamily="49" charset="-122"/>
              </a:rPr>
              <a:t>max 227nm                                 (b)</a:t>
            </a:r>
            <a:r>
              <a:rPr kumimoji="1" lang="en-US" altLang="zh-CN" b="1" i="1">
                <a:latin typeface="Arial" panose="020B0604020202020204" pitchFamily="34" charset="0"/>
                <a:ea typeface="楷体_GB2312" pitchFamily="49" charset="-122"/>
              </a:rPr>
              <a:t>λ</a:t>
            </a:r>
            <a:r>
              <a:rPr kumimoji="1" lang="en-US" altLang="zh-CN" b="1">
                <a:latin typeface="Arial" panose="020B0604020202020204" pitchFamily="34" charset="0"/>
                <a:ea typeface="楷体_GB2312" pitchFamily="49" charset="-122"/>
              </a:rPr>
              <a:t>max 254nm</a:t>
            </a:r>
          </a:p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6804" name="灯片编号占位符 3">
            <a:extLst>
              <a:ext uri="{FF2B5EF4-FFF2-40B4-BE49-F238E27FC236}">
                <a16:creationId xmlns:a16="http://schemas.microsoft.com/office/drawing/2014/main" id="{506F106F-BA92-48E1-B5DA-AAC2DBB748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CC9B05F5-3883-418B-93E8-7F7A048A6494}" type="slidenum">
              <a:rPr lang="en-US" altLang="zh-CN" smtClean="0">
                <a:ea typeface="宋体" panose="02010600030101010101" pitchFamily="2" charset="-122"/>
              </a:rPr>
              <a:pPr/>
              <a:t>11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幻灯片图像占位符 1">
            <a:extLst>
              <a:ext uri="{FF2B5EF4-FFF2-40B4-BE49-F238E27FC236}">
                <a16:creationId xmlns:a16="http://schemas.microsoft.com/office/drawing/2014/main" id="{A9CCCAF6-0BA4-40A6-BD6E-FB1900CA19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备注占位符 2">
            <a:extLst>
              <a:ext uri="{FF2B5EF4-FFF2-40B4-BE49-F238E27FC236}">
                <a16:creationId xmlns:a16="http://schemas.microsoft.com/office/drawing/2014/main" id="{0C54EE91-164F-40D3-A5BC-46126B04F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>
                <a:latin typeface="Arial" panose="020B0604020202020204" pitchFamily="34" charset="0"/>
              </a:rPr>
              <a:t>中</a:t>
            </a:r>
            <a:r>
              <a:rPr lang="en-US" altLang="zh-CN">
                <a:latin typeface="Arial" panose="020B0604020202020204" pitchFamily="34" charset="0"/>
              </a:rPr>
              <a:t>: 3.1</a:t>
            </a:r>
          </a:p>
        </p:txBody>
      </p:sp>
      <p:sp>
        <p:nvSpPr>
          <p:cNvPr id="79876" name="灯片编号占位符 3">
            <a:extLst>
              <a:ext uri="{FF2B5EF4-FFF2-40B4-BE49-F238E27FC236}">
                <a16:creationId xmlns:a16="http://schemas.microsoft.com/office/drawing/2014/main" id="{17905E72-3B18-4282-8848-03716C203E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0D6C4C8A-FA91-4B43-BB3F-CA31056B9EA4}" type="slidenum">
              <a:rPr lang="en-US" altLang="zh-CN" smtClean="0">
                <a:ea typeface="宋体" panose="02010600030101010101" pitchFamily="2" charset="-122"/>
              </a:rPr>
              <a:pPr/>
              <a:t>13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739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542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031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4522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17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749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79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706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631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59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977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F7E5F-76AF-4930-B60E-21A3F67CD506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8A2B4-379C-45AD-ABC4-9E7EFB9D23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391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tags" Target="../tags/tag1.xml"/><Relationship Id="rId6" Type="http://schemas.openxmlformats.org/officeDocument/2006/relationships/image" Target="../media/image5.emf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7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tags" Target="../tags/tag2.xml"/><Relationship Id="rId6" Type="http://schemas.openxmlformats.org/officeDocument/2006/relationships/image" Target="../media/image6.emf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FF33524-B9F5-43A9-9C74-C38DF8297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476250"/>
            <a:ext cx="7772400" cy="609600"/>
          </a:xfrm>
        </p:spPr>
        <p:txBody>
          <a:bodyPr/>
          <a:lstStyle/>
          <a:p>
            <a:pPr eaLnBrk="1" hangingPunct="1"/>
            <a:r>
              <a:rPr lang="en-US" altLang="zh-CN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Applications of UV-Vis spectroscopy</a:t>
            </a:r>
            <a:endParaRPr lang="zh-CN" altLang="en-US" sz="3200" b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B26FD231-6DEB-4ABA-8DB7-5B8C4550C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113" y="1628775"/>
            <a:ext cx="7772400" cy="4183063"/>
          </a:xfrm>
        </p:spPr>
        <p:txBody>
          <a:bodyPr/>
          <a:lstStyle/>
          <a:p>
            <a:pPr eaLnBrk="1" hangingPunct="1">
              <a:lnSpc>
                <a:spcPct val="120000"/>
              </a:lnSpc>
              <a:buFont typeface="Webdings" panose="05030102010509060703" pitchFamily="18" charset="2"/>
              <a:buNone/>
            </a:pP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 Structural information</a:t>
            </a:r>
            <a:endParaRPr lang="zh-CN" altLang="en-US" sz="2800" b="1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Spectra Band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Position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,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Shape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and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Intensity</a:t>
            </a:r>
            <a:endParaRPr lang="en-US" altLang="zh-CN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n"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Position: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Conjugation length</a:t>
            </a:r>
          </a:p>
          <a:p>
            <a:pPr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n"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Shape: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Molecular type</a:t>
            </a:r>
          </a:p>
          <a:p>
            <a:pPr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n"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Intensity: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Transition types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(K band, B band and etc.)</a:t>
            </a:r>
          </a:p>
          <a:p>
            <a:pPr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None/>
            </a:pP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  <a:hlinkClick r:id="" action="ppaction://hlinkshowjump?jump=nextslide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8B9B1DE-8E50-45E0-A167-7D41B9DC92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221"/>
    </mc:Choice>
    <mc:Fallback>
      <p:transition spd="slow" advTm="134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2128" x="5294313" y="6738938"/>
          <p14:tracePt t="132136" x="5421313" y="6688138"/>
          <p14:tracePt t="132144" x="5788025" y="6577013"/>
          <p14:tracePt t="132154" x="5965825" y="6500813"/>
          <p14:tracePt t="132162" x="6178550" y="6407150"/>
          <p14:tracePt t="132170" x="6338888" y="6348413"/>
          <p14:tracePt t="132178" x="6526213" y="6262688"/>
          <p14:tracePt t="132186" x="6662738" y="6186488"/>
          <p14:tracePt t="132194" x="6781800" y="6135688"/>
          <p14:tracePt t="132202" x="6934200" y="6059488"/>
          <p14:tracePt t="132210" x="7027863" y="5999163"/>
          <p14:tracePt t="132218" x="7121525" y="5957888"/>
          <p14:tracePt t="132226" x="7180263" y="5915025"/>
          <p14:tracePt t="132234" x="7283450" y="5854700"/>
          <p14:tracePt t="132242" x="7334250" y="5813425"/>
          <p14:tracePt t="132250" x="7385050" y="5788025"/>
          <p14:tracePt t="132258" x="7427913" y="5745163"/>
          <p14:tracePt t="132266" x="7478713" y="5694363"/>
          <p14:tracePt t="132274" x="7504113" y="5659438"/>
          <p14:tracePt t="132282" x="7537450" y="5608638"/>
          <p14:tracePt t="132290" x="7554913" y="5583238"/>
          <p14:tracePt t="132299" x="7572375" y="5549900"/>
          <p14:tracePt t="132306" x="7580313" y="5524500"/>
          <p14:tracePt t="132315" x="7597775" y="5489575"/>
          <p14:tracePt t="132322" x="7613650" y="5472113"/>
          <p14:tracePt t="132330" x="7648575" y="5430838"/>
          <p14:tracePt t="132338" x="7673975" y="5395913"/>
          <p14:tracePt t="132346" x="7691438" y="5370513"/>
          <p14:tracePt t="132354" x="7716838" y="5353050"/>
          <p14:tracePt t="132362" x="7732713" y="5311775"/>
          <p14:tracePt t="132370" x="7767638" y="5276850"/>
          <p14:tracePt t="132378" x="7793038" y="5251450"/>
          <p14:tracePt t="132386" x="7800975" y="5226050"/>
          <p14:tracePt t="132394" x="7826375" y="5192713"/>
          <p14:tracePt t="132402" x="7843838" y="5167313"/>
          <p14:tracePt t="132410" x="7851775" y="5157788"/>
          <p14:tracePt t="132418" x="7869238" y="5141913"/>
          <p14:tracePt t="132426" x="7886700" y="5124450"/>
          <p14:tracePt t="132433" x="7902575" y="5106988"/>
          <p14:tracePt t="132444" x="7902575" y="5099050"/>
          <p14:tracePt t="132452" x="7920038" y="5081588"/>
          <p14:tracePt t="132460" x="7937500" y="5064125"/>
          <p14:tracePt t="132468" x="7954963" y="5048250"/>
          <p14:tracePt t="132476" x="7988300" y="5022850"/>
          <p14:tracePt t="132484" x="8013700" y="5005388"/>
          <p14:tracePt t="132492" x="8056563" y="4979988"/>
          <p14:tracePt t="132501" x="8132763" y="4946650"/>
          <p14:tracePt t="132508" x="8166100" y="4919663"/>
          <p14:tracePt t="132516" x="8234363" y="4878388"/>
          <p14:tracePt t="132525" x="8310563" y="4835525"/>
          <p14:tracePt t="132533" x="8404225" y="4775200"/>
          <p14:tracePt t="132540" x="8480425" y="4733925"/>
          <p14:tracePt t="132548" x="8558213" y="4673600"/>
          <p14:tracePt t="132556" x="8651875" y="4622800"/>
          <p14:tracePt t="132564" x="8728075" y="4564063"/>
          <p14:tracePt t="132572" x="8786813" y="4521200"/>
          <p14:tracePt t="132580" x="8880475" y="4460875"/>
          <p14:tracePt t="132588" x="8956675" y="4394200"/>
          <p14:tracePt t="132596" x="9067800" y="4325938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30" name="Picture 4">
            <a:extLst>
              <a:ext uri="{FF2B5EF4-FFF2-40B4-BE49-F238E27FC236}">
                <a16:creationId xmlns:a16="http://schemas.microsoft.com/office/drawing/2014/main" id="{C6CB94EB-E734-4D9B-A9B2-B8C67C9D9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990600"/>
            <a:ext cx="6781800" cy="206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731" name="Text Box 5">
            <a:extLst>
              <a:ext uri="{FF2B5EF4-FFF2-40B4-BE49-F238E27FC236}">
                <a16:creationId xmlns:a16="http://schemas.microsoft.com/office/drawing/2014/main" id="{F199D536-CD0E-41D8-BE33-0435C41960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1100" y="650875"/>
            <a:ext cx="6781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</a:rPr>
              <a:t>Eg.4 Please calculate the </a:t>
            </a:r>
            <a:r>
              <a:rPr lang="en-US" altLang="zh-CN" sz="2400">
                <a:latin typeface="Symbol" panose="05050102010706020507" pitchFamily="18" charset="2"/>
              </a:rPr>
              <a:t>l</a:t>
            </a:r>
            <a:r>
              <a:rPr lang="en-US" altLang="zh-CN" sz="2400" baseline="-25000">
                <a:latin typeface="Arial" panose="020B0604020202020204" pitchFamily="34" charset="0"/>
              </a:rPr>
              <a:t>max</a:t>
            </a:r>
            <a:r>
              <a:rPr lang="en-US" altLang="zh-CN" sz="2400">
                <a:latin typeface="Arial" panose="020B0604020202020204" pitchFamily="34" charset="0"/>
              </a:rPr>
              <a:t> of </a:t>
            </a:r>
            <a:r>
              <a:rPr lang="en-US" altLang="zh-CN" sz="2400">
                <a:latin typeface="Symbol" panose="05050102010706020507" pitchFamily="18" charset="2"/>
              </a:rPr>
              <a:t>a/b</a:t>
            </a:r>
            <a:r>
              <a:rPr lang="en-US" altLang="zh-CN" sz="2400">
                <a:latin typeface="Arial" panose="020B0604020202020204" pitchFamily="34" charset="0"/>
              </a:rPr>
              <a:t>-lonone</a:t>
            </a:r>
            <a:endParaRPr lang="zh-CN" altLang="en-US" sz="2400">
              <a:latin typeface="Arial" panose="020B0604020202020204" pitchFamily="34" charset="0"/>
            </a:endParaRPr>
          </a:p>
        </p:txBody>
      </p:sp>
      <p:sp>
        <p:nvSpPr>
          <p:cNvPr id="73732" name="Text Box 6">
            <a:extLst>
              <a:ext uri="{FF2B5EF4-FFF2-40B4-BE49-F238E27FC236}">
                <a16:creationId xmlns:a16="http://schemas.microsoft.com/office/drawing/2014/main" id="{017C804D-8F20-4617-BEB1-2BD3BFB6F6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0800" y="3052763"/>
            <a:ext cx="6985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kumimoji="1" lang="en-US" altLang="zh-CN" sz="2000" b="1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α-Ionone                                                       β-Ionone</a:t>
            </a:r>
            <a:endParaRPr kumimoji="1" lang="en-US" altLang="zh-CN" sz="2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829" name="Rectangle 7">
            <a:extLst>
              <a:ext uri="{FF2B5EF4-FFF2-40B4-BE49-F238E27FC236}">
                <a16:creationId xmlns:a16="http://schemas.microsoft.com/office/drawing/2014/main" id="{5C9CD8F9-16A8-43C4-A72C-E0F00F8E6C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00" y="3971925"/>
            <a:ext cx="8280400" cy="142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28625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28625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28625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28625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428625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28625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28625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28625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28625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2" algn="just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kumimoji="1" lang="en-US" altLang="zh-CN" sz="20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Lonone is a well-know perfume which possesses two isomers, </a:t>
            </a:r>
            <a:r>
              <a:rPr kumimoji="1" lang="en-US" altLang="zh-CN" sz="2000">
                <a:latin typeface="Symbol" panose="05050102010706020507" pitchFamily="18" charset="2"/>
                <a:ea typeface="黑体" panose="02010609060101010101" pitchFamily="49" charset="-122"/>
                <a:cs typeface="Arial" panose="020B0604020202020204" pitchFamily="34" charset="0"/>
              </a:rPr>
              <a:t>a</a:t>
            </a:r>
            <a:r>
              <a:rPr kumimoji="1" lang="en-US" altLang="zh-CN" sz="20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-lonone and </a:t>
            </a:r>
            <a:r>
              <a:rPr kumimoji="1" lang="en-US" altLang="zh-CN" sz="2000">
                <a:latin typeface="Symbol" panose="05050102010706020507" pitchFamily="18" charset="2"/>
                <a:ea typeface="黑体" panose="02010609060101010101" pitchFamily="49" charset="-122"/>
                <a:cs typeface="Arial" panose="020B0604020202020204" pitchFamily="34" charset="0"/>
              </a:rPr>
              <a:t>b</a:t>
            </a:r>
            <a:r>
              <a:rPr kumimoji="1" lang="en-US" altLang="zh-CN" sz="20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-lonone. </a:t>
            </a:r>
            <a:r>
              <a:rPr kumimoji="1" lang="en-US" altLang="zh-CN" sz="2000">
                <a:latin typeface="Symbol" panose="05050102010706020507" pitchFamily="18" charset="2"/>
                <a:ea typeface="黑体" panose="02010609060101010101" pitchFamily="49" charset="-122"/>
                <a:cs typeface="Arial" panose="020B0604020202020204" pitchFamily="34" charset="0"/>
              </a:rPr>
              <a:t>a</a:t>
            </a:r>
            <a:r>
              <a:rPr kumimoji="1" lang="en-US" altLang="zh-CN" sz="20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-lonone has a more favorable smell which is often used for cosmetics, while </a:t>
            </a:r>
            <a:r>
              <a:rPr kumimoji="1" lang="en-US" altLang="zh-CN" sz="2000">
                <a:latin typeface="Symbol" panose="05050102010706020507" pitchFamily="18" charset="2"/>
                <a:ea typeface="黑体" panose="02010609060101010101" pitchFamily="49" charset="-122"/>
                <a:cs typeface="Arial" panose="020B0604020202020204" pitchFamily="34" charset="0"/>
              </a:rPr>
              <a:t>b</a:t>
            </a:r>
            <a:r>
              <a:rPr kumimoji="1" lang="en-US" altLang="zh-CN" sz="20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-lonone is just for soap producing.</a:t>
            </a:r>
            <a:endParaRPr kumimoji="1" lang="zh-CN" altLang="en-US" sz="2000">
              <a:solidFill>
                <a:srgbClr val="000099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13E2E46-0D11-4E4C-8522-8F0FD4BC338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16"/>
    </mc:Choice>
    <mc:Fallback>
      <p:transition spd="slow" advTm="59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7829" grpId="0"/>
    </p:bldLst>
  </p:timing>
  <p:extLst>
    <p:ext uri="{3A86A75C-4F4B-4683-9AE1-C65F6400EC91}">
      <p14:laserTraceLst xmlns:p14="http://schemas.microsoft.com/office/powerpoint/2010/main">
        <p14:tracePtLst>
          <p14:tracePt t="753" x="9007475" y="3449638"/>
          <p14:tracePt t="763" x="8940800" y="3459163"/>
          <p14:tracePt t="770" x="8897938" y="3459163"/>
          <p14:tracePt t="778" x="8855075" y="3475038"/>
          <p14:tracePt t="787" x="8829675" y="3475038"/>
          <p14:tracePt t="794" x="8796338" y="3484563"/>
          <p14:tracePt t="802" x="8786813" y="3484563"/>
          <p14:tracePt t="810" x="8769350" y="3484563"/>
          <p14:tracePt t="818" x="8761413" y="3484563"/>
          <p14:tracePt t="826" x="8753475" y="3484563"/>
          <p14:tracePt t="835" x="8736013" y="3484563"/>
          <p14:tracePt t="842" x="8718550" y="3492500"/>
          <p14:tracePt t="851" x="8667750" y="3502025"/>
          <p14:tracePt t="859" x="8651875" y="3509963"/>
          <p14:tracePt t="866" x="8591550" y="3517900"/>
          <p14:tracePt t="875" x="8523288" y="3535363"/>
          <p14:tracePt t="889" x="8464550" y="3543300"/>
          <p14:tracePt t="892" x="8413750" y="3552825"/>
          <p14:tracePt t="898" x="8345488" y="3560763"/>
          <p14:tracePt t="906" x="8269288" y="3568700"/>
          <p14:tracePt t="914" x="8166100" y="3594100"/>
          <p14:tracePt t="922" x="8089900" y="3611563"/>
          <p14:tracePt t="930" x="8021638" y="3629025"/>
          <p14:tracePt t="938" x="7970838" y="3636963"/>
          <p14:tracePt t="947" x="7894638" y="3654425"/>
          <p14:tracePt t="955" x="7886700" y="3662363"/>
          <p14:tracePt t="963" x="7851775" y="3662363"/>
          <p14:tracePt t="970" x="7826375" y="3671888"/>
          <p14:tracePt t="979" x="7793038" y="3679825"/>
          <p14:tracePt t="987" x="7783513" y="3687763"/>
          <p14:tracePt t="995" x="7767638" y="3697288"/>
          <p14:tracePt t="1003" x="7750175" y="3705225"/>
          <p14:tracePt t="1019" x="7742238" y="3705225"/>
          <p14:tracePt t="1029" x="7724775" y="3713163"/>
          <p14:tracePt t="1035" x="7716838" y="3722688"/>
          <p14:tracePt t="1045" x="7699375" y="3730625"/>
          <p14:tracePt t="1052" x="7673975" y="3748088"/>
          <p14:tracePt t="1061" x="7639050" y="3763963"/>
          <p14:tracePt t="1068" x="7588250" y="3781425"/>
          <p14:tracePt t="1076" x="7546975" y="3798888"/>
          <p14:tracePt t="1084" x="7512050" y="3806825"/>
          <p14:tracePt t="1092" x="7461250" y="3841750"/>
          <p14:tracePt t="1100" x="7427913" y="3849688"/>
          <p14:tracePt t="1108" x="7377113" y="3875088"/>
          <p14:tracePt t="1117" x="7316788" y="3908425"/>
          <p14:tracePt t="1125" x="7265988" y="3935413"/>
          <p14:tracePt t="1133" x="7113588" y="4011613"/>
          <p14:tracePt t="1142" x="7019925" y="4062413"/>
          <p14:tracePt t="1148" x="6959600" y="4087813"/>
          <p14:tracePt t="1156" x="6858000" y="4138613"/>
          <p14:tracePt t="1164" x="6764338" y="4171950"/>
          <p14:tracePt t="1172" x="6705600" y="4214813"/>
          <p14:tracePt t="1180" x="6627813" y="4249738"/>
          <p14:tracePt t="1188" x="6526213" y="4283075"/>
          <p14:tracePt t="1196" x="6475413" y="4316413"/>
          <p14:tracePt t="1205" x="6442075" y="4325938"/>
          <p14:tracePt t="1213" x="6399213" y="4368800"/>
          <p14:tracePt t="1222" x="6365875" y="4384675"/>
          <p14:tracePt t="1229" x="6330950" y="4410075"/>
          <p14:tracePt t="1239" x="6280150" y="4452938"/>
          <p14:tracePt t="1244" x="6262688" y="4470400"/>
          <p14:tracePt t="1253" x="6254750" y="4470400"/>
          <p14:tracePt t="1260" x="6254750" y="4478338"/>
          <p14:tracePt t="1268" x="6246813" y="4486275"/>
          <p14:tracePt t="1276" x="6246813" y="4495800"/>
          <p14:tracePt t="1439" x="6237288" y="4495800"/>
          <p14:tracePt t="17189" x="6135688" y="4495800"/>
          <p14:tracePt t="17197" x="6008688" y="4495800"/>
          <p14:tracePt t="17207" x="5727700" y="4503738"/>
          <p14:tracePt t="17214" x="5183188" y="4503738"/>
          <p14:tracePt t="17220" x="4868863" y="4503738"/>
          <p14:tracePt t="17230" x="4486275" y="4503738"/>
          <p14:tracePt t="17242" x="4164013" y="4495800"/>
          <p14:tracePt t="17254" x="3935413" y="4495800"/>
          <p14:tracePt t="17262" x="3611563" y="4478338"/>
          <p14:tracePt t="17338" x="3289300" y="4478338"/>
          <p14:tracePt t="17370" x="2914650" y="4460875"/>
          <p14:tracePt t="17749" x="365125" y="3033713"/>
          <p14:tracePt t="17756" x="466725" y="3059113"/>
          <p14:tracePt t="17764" x="730250" y="3101975"/>
          <p14:tracePt t="17774" x="874713" y="3127375"/>
          <p14:tracePt t="17780" x="1019175" y="3160713"/>
          <p14:tracePt t="17788" x="1087438" y="3170238"/>
          <p14:tracePt t="17797" x="1231900" y="3203575"/>
          <p14:tracePt t="17806" x="1308100" y="3211513"/>
          <p14:tracePt t="17812" x="1376363" y="3238500"/>
          <p14:tracePt t="17820" x="1436688" y="3246438"/>
          <p14:tracePt t="17829" x="1470025" y="3254375"/>
          <p14:tracePt t="17840" x="1504950" y="3263900"/>
          <p14:tracePt t="17847" x="1530350" y="3271838"/>
          <p14:tracePt t="17854" x="1546225" y="3271838"/>
          <p14:tracePt t="17863" x="1563688" y="3279775"/>
          <p14:tracePt t="17870" x="1581150" y="3289300"/>
          <p14:tracePt t="17879" x="1606550" y="3297238"/>
          <p14:tracePt t="17886" x="1631950" y="3305175"/>
          <p14:tracePt t="17906" x="1708150" y="3322638"/>
          <p14:tracePt t="17910" x="1741488" y="3330575"/>
          <p14:tracePt t="17918" x="1758950" y="3330575"/>
          <p14:tracePt t="17926" x="1784350" y="3340100"/>
          <p14:tracePt t="17934" x="1793875" y="3340100"/>
          <p14:tracePt t="17942" x="1801813" y="3340100"/>
          <p14:tracePt t="17958" x="1809750" y="3340100"/>
          <p14:tracePt t="17967" x="1819275" y="3340100"/>
          <p14:tracePt t="18008" x="1827213" y="3340100"/>
          <p14:tracePt t="18023" x="1835150" y="3340100"/>
          <p14:tracePt t="18039" x="1844675" y="3330575"/>
          <p14:tracePt t="18047" x="1860550" y="3314700"/>
          <p14:tracePt t="18055" x="1878013" y="3314700"/>
          <p14:tracePt t="18063" x="1911350" y="3305175"/>
          <p14:tracePt t="18072" x="1946275" y="3289300"/>
          <p14:tracePt t="18079" x="1979613" y="3279775"/>
          <p14:tracePt t="18088" x="2022475" y="3254375"/>
          <p14:tracePt t="18095" x="2141538" y="3221038"/>
          <p14:tracePt t="18103" x="2200275" y="3211513"/>
          <p14:tracePt t="18111" x="2303463" y="3186113"/>
          <p14:tracePt t="18119" x="2489200" y="3152775"/>
          <p14:tracePt t="18127" x="2625725" y="3119438"/>
          <p14:tracePt t="18135" x="2727325" y="3101975"/>
          <p14:tracePt t="18143" x="2957513" y="3059113"/>
          <p14:tracePt t="18151" x="3094038" y="3033713"/>
          <p14:tracePt t="18165" x="3322638" y="3008313"/>
          <p14:tracePt t="18175" x="3475038" y="3000375"/>
          <p14:tracePt t="18180" x="3687763" y="2982913"/>
          <p14:tracePt t="18188" x="3832225" y="2982913"/>
          <p14:tracePt t="18197" x="4070350" y="2982913"/>
          <p14:tracePt t="18205" x="4206875" y="2982913"/>
          <p14:tracePt t="18212" x="4376738" y="2982913"/>
          <p14:tracePt t="18222" x="4538663" y="2990850"/>
          <p14:tracePt t="18229" x="4648200" y="3000375"/>
          <p14:tracePt t="18239" x="4852988" y="3025775"/>
          <p14:tracePt t="18245" x="4987925" y="3051175"/>
          <p14:tracePt t="18254" x="5175250" y="3076575"/>
          <p14:tracePt t="18261" x="5362575" y="3101975"/>
          <p14:tracePt t="18270" x="5421313" y="3109913"/>
          <p14:tracePt t="18277" x="5641975" y="3144838"/>
          <p14:tracePt t="18285" x="5719763" y="3152775"/>
          <p14:tracePt t="18293" x="5854700" y="3160713"/>
          <p14:tracePt t="18301" x="5973763" y="3170238"/>
          <p14:tracePt t="18309" x="6049963" y="3195638"/>
          <p14:tracePt t="18317" x="6135688" y="3195638"/>
          <p14:tracePt t="18325" x="6246813" y="3221038"/>
          <p14:tracePt t="18333" x="6305550" y="3221038"/>
          <p14:tracePt t="18341" x="6373813" y="3228975"/>
          <p14:tracePt t="18348" x="6432550" y="3238500"/>
          <p14:tracePt t="18356" x="6492875" y="3246438"/>
          <p14:tracePt t="18364" x="6569075" y="3254375"/>
          <p14:tracePt t="18372" x="6619875" y="3271838"/>
          <p14:tracePt t="18380" x="6688138" y="3279775"/>
          <p14:tracePt t="18388" x="6738938" y="3289300"/>
          <p14:tracePt t="18396" x="6799263" y="3297238"/>
          <p14:tracePt t="18405" x="6840538" y="3305175"/>
          <p14:tracePt t="18412" x="6875463" y="3314700"/>
          <p14:tracePt t="18420" x="6891338" y="3322638"/>
          <p14:tracePt t="18430" x="6916738" y="3330575"/>
          <p14:tracePt t="18438" x="6951663" y="3330575"/>
          <p14:tracePt t="18446" x="6985000" y="3340100"/>
          <p14:tracePt t="18453" x="7045325" y="3348038"/>
          <p14:tracePt t="18462" x="7078663" y="3355975"/>
          <p14:tracePt t="18471" x="7121525" y="3355975"/>
          <p14:tracePt t="18478" x="7180263" y="3365500"/>
          <p14:tracePt t="18487" x="7215188" y="3373438"/>
          <p14:tracePt t="18494" x="7273925" y="3373438"/>
          <p14:tracePt t="18502" x="7334250" y="3382963"/>
          <p14:tracePt t="18510" x="7359650" y="3382963"/>
          <p14:tracePt t="18518" x="7410450" y="3390900"/>
          <p14:tracePt t="18526" x="7435850" y="3398838"/>
          <p14:tracePt t="18534" x="7469188" y="3398838"/>
          <p14:tracePt t="18542" x="7504113" y="3408363"/>
          <p14:tracePt t="18551" x="7529513" y="3416300"/>
          <p14:tracePt t="18559" x="7562850" y="3424238"/>
          <p14:tracePt t="18567" x="7572375" y="3433763"/>
          <p14:tracePt t="18575" x="7580313" y="3433763"/>
          <p14:tracePt t="18583" x="7580313" y="3441700"/>
          <p14:tracePt t="18599" x="7580313" y="3449638"/>
          <p14:tracePt t="18607" x="7554913" y="3484563"/>
          <p14:tracePt t="18616" x="7478713" y="3527425"/>
          <p14:tracePt t="18622" x="7427913" y="3568700"/>
          <p14:tracePt t="18630" x="7367588" y="3611563"/>
          <p14:tracePt t="18809" x="7367588" y="3586163"/>
          <p14:tracePt t="18820" x="7367588" y="3535363"/>
          <p14:tracePt t="18828" x="7367588" y="3527425"/>
          <p14:tracePt t="18837" x="7418388" y="3475038"/>
          <p14:tracePt t="18844" x="7427913" y="3475038"/>
          <p14:tracePt t="18852" x="7469188" y="3459163"/>
          <p14:tracePt t="18860" x="7494588" y="3459163"/>
          <p14:tracePt t="18869" x="7537450" y="3459163"/>
          <p14:tracePt t="18889" x="7613650" y="3459163"/>
          <p14:tracePt t="18892" x="7656513" y="3459163"/>
          <p14:tracePt t="18900" x="7681913" y="3459163"/>
          <p14:tracePt t="18908" x="7691438" y="3459163"/>
          <p14:tracePt t="18917" x="7707313" y="3459163"/>
          <p14:tracePt t="18925" x="7716838" y="3459163"/>
          <p14:tracePt t="19001" x="7716838" y="3449638"/>
          <p14:tracePt t="19010" x="7716838" y="3433763"/>
          <p14:tracePt t="19016" x="7716838" y="3424238"/>
          <p14:tracePt t="19026" x="7716838" y="3416300"/>
          <p14:tracePt t="19032" x="7716838" y="3408363"/>
          <p14:tracePt t="19043" x="7716838" y="3390900"/>
          <p14:tracePt t="19059" x="7716838" y="3382963"/>
          <p14:tracePt t="19067" x="7716838" y="3373438"/>
          <p14:tracePt t="19469" x="7716838" y="3365500"/>
          <p14:tracePt t="19500" x="7707313" y="3355975"/>
          <p14:tracePt t="19508" x="7699375" y="3355975"/>
          <p14:tracePt t="19516" x="7681913" y="3355975"/>
          <p14:tracePt t="19524" x="7631113" y="3355975"/>
          <p14:tracePt t="19532" x="7504113" y="3355975"/>
          <p14:tracePt t="19540" x="7402513" y="3348038"/>
          <p14:tracePt t="19548" x="7316788" y="3340100"/>
          <p14:tracePt t="19558" x="7197725" y="3322638"/>
          <p14:tracePt t="19564" x="7061200" y="3314700"/>
          <p14:tracePt t="19572" x="6934200" y="3289300"/>
          <p14:tracePt t="19582" x="6858000" y="3279775"/>
          <p14:tracePt t="19590" x="6637338" y="3254375"/>
          <p14:tracePt t="19596" x="6492875" y="3238500"/>
          <p14:tracePt t="19606" x="6280150" y="3228975"/>
          <p14:tracePt t="19612" x="6135688" y="3211513"/>
          <p14:tracePt t="19622" x="6024563" y="3211513"/>
          <p14:tracePt t="19630" x="5829300" y="3203575"/>
          <p14:tracePt t="19638" x="5735638" y="3186113"/>
          <p14:tracePt t="19646" x="5641975" y="3178175"/>
          <p14:tracePt t="19655" x="5540375" y="3152775"/>
          <p14:tracePt t="19662" x="5438775" y="3135313"/>
          <p14:tracePt t="19671" x="5362575" y="3101975"/>
          <p14:tracePt t="19678" x="5294313" y="3067050"/>
          <p14:tracePt t="19687" x="5243513" y="3041650"/>
          <p14:tracePt t="19694" x="5218113" y="3033713"/>
          <p14:tracePt t="19702" x="5175250" y="3008313"/>
          <p14:tracePt t="19710" x="5116513" y="2965450"/>
          <p14:tracePt t="19721" x="5048250" y="2932113"/>
          <p14:tracePt t="19731" x="5013325" y="2914650"/>
          <p14:tracePt t="19739" x="4962525" y="2881313"/>
          <p14:tracePt t="19750" x="4886325" y="2838450"/>
          <p14:tracePt t="19758" x="4852988" y="2820988"/>
          <p14:tracePt t="19766" x="4818063" y="2795588"/>
          <p14:tracePt t="19774" x="4792663" y="2770188"/>
          <p14:tracePt t="19788" x="4759325" y="2744788"/>
          <p14:tracePt t="19795" x="4683125" y="2693988"/>
          <p14:tracePt t="19803" x="4640263" y="2668588"/>
          <p14:tracePt t="19813" x="4614863" y="2651125"/>
          <p14:tracePt t="19819" x="4572000" y="2633663"/>
          <p14:tracePt t="19827" x="4521200" y="2608263"/>
          <p14:tracePt t="19835" x="4486275" y="2600325"/>
          <p14:tracePt t="19845" x="4445000" y="2574925"/>
          <p14:tracePt t="19851" x="4410075" y="2574925"/>
          <p14:tracePt t="19861" x="4384675" y="2566988"/>
          <p14:tracePt t="19869" x="4359275" y="2557463"/>
          <p14:tracePt t="19892" x="4341813" y="2549525"/>
          <p14:tracePt t="19901" x="4325938" y="2541588"/>
          <p14:tracePt t="19909" x="4308475" y="2524125"/>
          <p14:tracePt t="19921" x="4300538" y="2524125"/>
          <p14:tracePt t="19929" x="4291013" y="2524125"/>
          <p14:tracePt t="19938" x="4291013" y="2516188"/>
          <p14:tracePt t="19945" x="4283075" y="2506663"/>
          <p14:tracePt t="19953" x="4275138" y="2498725"/>
          <p14:tracePt t="19961" x="4257675" y="2481263"/>
          <p14:tracePt t="19969" x="4240213" y="2463800"/>
          <p14:tracePt t="19977" x="4214813" y="2438400"/>
          <p14:tracePt t="19985" x="4206875" y="2438400"/>
          <p14:tracePt t="19995" x="4181475" y="2405063"/>
          <p14:tracePt t="20006" x="4164013" y="2387600"/>
          <p14:tracePt t="20017" x="4138613" y="2354263"/>
          <p14:tracePt t="20025" x="4121150" y="2328863"/>
          <p14:tracePt t="20039" x="4113213" y="2303463"/>
          <p14:tracePt t="20053" x="4095750" y="2260600"/>
          <p14:tracePt t="20063" x="4087813" y="2227263"/>
          <p14:tracePt t="20075" x="4062413" y="2141538"/>
          <p14:tracePt t="20090" x="4062413" y="2108200"/>
          <p14:tracePt t="20093" x="4062413" y="2022475"/>
          <p14:tracePt t="20101" x="4062413" y="1989138"/>
          <p14:tracePt t="20109" x="4062413" y="1954213"/>
          <p14:tracePt t="20117" x="4062413" y="1911350"/>
          <p14:tracePt t="20125" x="4062413" y="1885950"/>
          <p14:tracePt t="20138" x="4062413" y="1860550"/>
          <p14:tracePt t="20145" x="4062413" y="1835150"/>
          <p14:tracePt t="20156" x="4062413" y="1819275"/>
          <p14:tracePt t="20167" x="4062413" y="1793875"/>
          <p14:tracePt t="20175" x="4062413" y="1758950"/>
          <p14:tracePt t="20191" x="4062413" y="1751013"/>
          <p14:tracePt t="20195" x="4070350" y="1751013"/>
          <p14:tracePt t="20202" x="4070350" y="1741488"/>
          <p14:tracePt t="20211" x="4079875" y="1733550"/>
          <p14:tracePt t="20230" x="4079875" y="1725613"/>
          <p14:tracePt t="20238" x="4079875" y="1716088"/>
          <p14:tracePt t="20365" x="4087813" y="1716088"/>
          <p14:tracePt t="20379" x="4095750" y="1716088"/>
          <p14:tracePt t="20395" x="4105275" y="1725613"/>
          <p14:tracePt t="20417" x="4121150" y="1741488"/>
          <p14:tracePt t="20428" x="4156075" y="1776413"/>
          <p14:tracePt t="20437" x="4164013" y="1784350"/>
          <p14:tracePt t="20445" x="4171950" y="1793875"/>
          <p14:tracePt t="20453" x="4189413" y="1809750"/>
          <p14:tracePt t="20459" x="4206875" y="1819275"/>
          <p14:tracePt t="20473" x="4224338" y="1835150"/>
          <p14:tracePt t="20482" x="4232275" y="1844675"/>
          <p14:tracePt t="20496" x="4249738" y="1870075"/>
          <p14:tracePt t="20504" x="4265613" y="1885950"/>
          <p14:tracePt t="20512" x="4265613" y="1895475"/>
          <p14:tracePt t="20522" x="4275138" y="1895475"/>
          <p14:tracePt t="20532" x="4275138" y="1903413"/>
          <p14:tracePt t="20540" x="4283075" y="1903413"/>
          <p14:tracePt t="21339" x="4291013" y="1928813"/>
          <p14:tracePt t="21347" x="4308475" y="1954213"/>
          <p14:tracePt t="21354" x="4325938" y="1971675"/>
          <p14:tracePt t="21364" x="4333875" y="1989138"/>
          <p14:tracePt t="21374" x="4341813" y="2005013"/>
          <p14:tracePt t="21402" x="4351338" y="2014538"/>
          <p14:tracePt t="21522" x="4351338" y="2022475"/>
          <p14:tracePt t="21530" x="4359275" y="2022475"/>
          <p14:tracePt t="21538" x="4368800" y="2022475"/>
          <p14:tracePt t="21550" x="4368800" y="2030413"/>
          <p14:tracePt t="21558" x="4376738" y="2030413"/>
          <p14:tracePt t="21566" x="4376738" y="2039938"/>
          <p14:tracePt t="21574" x="4384675" y="2039938"/>
          <p14:tracePt t="21582" x="4384675" y="2047875"/>
          <p14:tracePt t="21590" x="4394200" y="2047875"/>
          <p14:tracePt t="21598" x="4402138" y="2055813"/>
          <p14:tracePt t="21609" x="4402138" y="2065338"/>
          <p14:tracePt t="21619" x="4410075" y="2065338"/>
          <p14:tracePt t="21624" x="4410075" y="2073275"/>
          <p14:tracePt t="21632" x="4419600" y="2082800"/>
          <p14:tracePt t="21640" x="4427538" y="2090738"/>
          <p14:tracePt t="21649" x="4435475" y="2108200"/>
          <p14:tracePt t="21658" x="4435475" y="2124075"/>
          <p14:tracePt t="21668" x="4445000" y="2149475"/>
          <p14:tracePt t="21676" x="4452938" y="2174875"/>
          <p14:tracePt t="21688" x="4470400" y="2192338"/>
          <p14:tracePt t="21698" x="4513263" y="2293938"/>
          <p14:tracePt t="21708" x="4529138" y="2344738"/>
          <p14:tracePt t="21717" x="4564063" y="2405063"/>
          <p14:tracePt t="21725" x="4572000" y="2430463"/>
          <p14:tracePt t="21732" x="4597400" y="2473325"/>
          <p14:tracePt t="21741" x="4614863" y="2524125"/>
          <p14:tracePt t="21749" x="4648200" y="2600325"/>
          <p14:tracePt t="21757" x="4665663" y="2633663"/>
          <p14:tracePt t="21767" x="4683125" y="2668588"/>
          <p14:tracePt t="21775" x="4691063" y="2693988"/>
          <p14:tracePt t="21781" x="4708525" y="2719388"/>
          <p14:tracePt t="21789" x="4708525" y="2727325"/>
          <p14:tracePt t="21797" x="4716463" y="2736850"/>
          <p14:tracePt t="21806" x="4716463" y="2744788"/>
          <p14:tracePt t="21813" x="4716463" y="2752725"/>
          <p14:tracePt t="21861" x="4724400" y="2752725"/>
          <p14:tracePt t="21991" x="4724400" y="2762250"/>
          <p14:tracePt t="22007" x="4724400" y="2778125"/>
          <p14:tracePt t="22015" x="4708525" y="2787650"/>
          <p14:tracePt t="22023" x="4673600" y="2830513"/>
          <p14:tracePt t="22033" x="4640263" y="2871788"/>
          <p14:tracePt t="22043" x="4622800" y="2897188"/>
          <p14:tracePt t="22051" x="4605338" y="2949575"/>
          <p14:tracePt t="22059" x="4597400" y="2990850"/>
          <p14:tracePt t="22975" x="4597400" y="2974975"/>
          <p14:tracePt t="22985" x="4597400" y="2957513"/>
          <p14:tracePt t="22993" x="4589463" y="2889250"/>
          <p14:tracePt t="23003" x="4589463" y="2855913"/>
          <p14:tracePt t="23011" x="4589463" y="2830513"/>
          <p14:tracePt t="23017" x="4579938" y="2805113"/>
          <p14:tracePt t="23025" x="4579938" y="2770188"/>
          <p14:tracePt t="23036" x="4572000" y="2744788"/>
          <p14:tracePt t="23043" x="4564063" y="2727325"/>
          <p14:tracePt t="23052" x="4564063" y="2711450"/>
          <p14:tracePt t="23057" x="4554538" y="2693988"/>
          <p14:tracePt t="23067" x="4546600" y="2668588"/>
          <p14:tracePt t="23075" x="4546600" y="2660650"/>
          <p14:tracePt t="23083" x="4538663" y="2633663"/>
          <p14:tracePt t="23091" x="4538663" y="2617788"/>
          <p14:tracePt t="23103" x="4538663" y="2608263"/>
          <p14:tracePt t="23113" x="4538663" y="2600325"/>
          <p14:tracePt t="23123" x="4538663" y="2592388"/>
          <p14:tracePt t="23147" x="4546600" y="2592388"/>
          <p14:tracePt t="23155" x="4554538" y="2592388"/>
          <p14:tracePt t="23167" x="4564063" y="2592388"/>
          <p14:tracePt t="23175" x="4572000" y="2592388"/>
          <p14:tracePt t="23183" x="4579938" y="2592388"/>
          <p14:tracePt t="23191" x="4605338" y="2592388"/>
          <p14:tracePt t="23199" x="4630738" y="2600325"/>
          <p14:tracePt t="23211" x="4648200" y="2608263"/>
          <p14:tracePt t="23220" x="4775200" y="2625725"/>
          <p14:tracePt t="23229" x="4818063" y="2625725"/>
          <p14:tracePt t="23240" x="4946650" y="2625725"/>
          <p14:tracePt t="23249" x="5056188" y="2625725"/>
          <p14:tracePt t="23255" x="5132388" y="2625725"/>
          <p14:tracePt t="23265" x="5260975" y="2625725"/>
          <p14:tracePt t="23273" x="5413375" y="2625725"/>
          <p14:tracePt t="23279" x="5557838" y="2600325"/>
          <p14:tracePt t="23288" x="5803900" y="2557463"/>
          <p14:tracePt t="23299" x="5991225" y="2532063"/>
          <p14:tracePt t="23305" x="6118225" y="2506663"/>
          <p14:tracePt t="23310" x="6381750" y="2463800"/>
          <p14:tracePt t="23320" x="6577013" y="2438400"/>
          <p14:tracePt t="23328" x="6738938" y="2413000"/>
          <p14:tracePt t="23340" x="6840538" y="2379663"/>
          <p14:tracePt t="23346" x="7154863" y="2303463"/>
          <p14:tracePt t="23356" x="7265988" y="2260600"/>
          <p14:tracePt t="23363" x="7342188" y="2243138"/>
          <p14:tracePt t="23373" x="7410450" y="2209800"/>
          <p14:tracePt t="23381" x="7443788" y="2192338"/>
          <p14:tracePt t="23389" x="7478713" y="2174875"/>
          <p14:tracePt t="23396" x="7494588" y="2159000"/>
          <p14:tracePt t="23404" x="7504113" y="2149475"/>
          <p14:tracePt t="23412" x="7529513" y="2133600"/>
          <p14:tracePt t="23420" x="7546975" y="2116138"/>
          <p14:tracePt t="23428" x="7562850" y="2108200"/>
          <p14:tracePt t="23438" x="7572375" y="2090738"/>
          <p14:tracePt t="23448" x="7580313" y="2073275"/>
          <p14:tracePt t="23456" x="7597775" y="2065338"/>
          <p14:tracePt t="23464" x="7605713" y="2047875"/>
          <p14:tracePt t="23472" x="7623175" y="2022475"/>
          <p14:tracePt t="23480" x="7639050" y="2005013"/>
          <p14:tracePt t="23488" x="7648575" y="1989138"/>
          <p14:tracePt t="23496" x="7666038" y="1963738"/>
          <p14:tracePt t="23506" x="7681913" y="1938338"/>
          <p14:tracePt t="23512" x="7699375" y="1911350"/>
          <p14:tracePt t="23520" x="7716838" y="1885950"/>
          <p14:tracePt t="23530" x="7724775" y="1878013"/>
          <p14:tracePt t="23537" x="7732713" y="1852613"/>
          <p14:tracePt t="23544" x="7742238" y="1827213"/>
          <p14:tracePt t="23557" x="7742238" y="1809750"/>
          <p14:tracePt t="23560" x="7750175" y="1784350"/>
          <p14:tracePt t="23572" x="7750175" y="1758950"/>
          <p14:tracePt t="23580" x="7750175" y="1733550"/>
          <p14:tracePt t="23588" x="7750175" y="1725613"/>
          <p14:tracePt t="23596" x="7750175" y="1708150"/>
          <p14:tracePt t="23604" x="7750175" y="1700213"/>
          <p14:tracePt t="23614" x="7750175" y="1690688"/>
          <p14:tracePt t="23621" x="7750175" y="1674813"/>
          <p14:tracePt t="23631" x="7750175" y="1665288"/>
          <p14:tracePt t="23638" x="7750175" y="1639888"/>
          <p14:tracePt t="23648" x="7732713" y="1631950"/>
          <p14:tracePt t="23659" x="7716838" y="1606550"/>
          <p14:tracePt t="23667" x="7699375" y="1581150"/>
          <p14:tracePt t="23679" x="7681913" y="1563688"/>
          <p14:tracePt t="23689" x="7631113" y="1504950"/>
          <p14:tracePt t="23695" x="7613650" y="1495425"/>
          <p14:tracePt t="23703" x="7605713" y="1487488"/>
          <p14:tracePt t="23711" x="7605713" y="1477963"/>
          <p14:tracePt t="23719" x="7597775" y="1470025"/>
          <p14:tracePt t="23727" x="7588250" y="1462088"/>
          <p14:tracePt t="23735" x="7588250" y="1452563"/>
          <p14:tracePt t="23743" x="7580313" y="1452563"/>
          <p14:tracePt t="23751" x="7580313" y="1444625"/>
          <p14:tracePt t="23870" x="7580313" y="1477963"/>
          <p14:tracePt t="23884" x="7572375" y="1520825"/>
          <p14:tracePt t="23890" x="7562850" y="1555750"/>
          <p14:tracePt t="23899" x="7562850" y="1597025"/>
          <p14:tracePt t="23908" x="7562850" y="1639888"/>
          <p14:tracePt t="23914" x="7546975" y="1700213"/>
          <p14:tracePt t="23924" x="7546975" y="1784350"/>
          <p14:tracePt t="23933" x="7546975" y="1809750"/>
          <p14:tracePt t="23941" x="7537450" y="1895475"/>
          <p14:tracePt t="23951" x="7537450" y="1920875"/>
          <p14:tracePt t="23961" x="7537450" y="1963738"/>
          <p14:tracePt t="23969" x="7529513" y="2039938"/>
          <p14:tracePt t="23977" x="7529513" y="2082800"/>
          <p14:tracePt t="23990" x="7529513" y="2090738"/>
          <p14:tracePt t="23997" x="7529513" y="2108200"/>
          <p14:tracePt t="24006" x="7521575" y="2116138"/>
          <p14:tracePt t="24061" x="7521575" y="2124075"/>
          <p14:tracePt t="24069" x="7504113" y="2124075"/>
          <p14:tracePt t="24077" x="7478713" y="2133600"/>
          <p14:tracePt t="24086" x="7461250" y="2133600"/>
          <p14:tracePt t="24093" x="7435850" y="2133600"/>
          <p14:tracePt t="24101" x="7402513" y="2133600"/>
          <p14:tracePt t="24109" x="7377113" y="2133600"/>
          <p14:tracePt t="24119" x="7316788" y="2133600"/>
          <p14:tracePt t="24125" x="7273925" y="2133600"/>
          <p14:tracePt t="24135" x="7240588" y="2141538"/>
          <p14:tracePt t="24141" x="7197725" y="2141538"/>
          <p14:tracePt t="24149" x="7164388" y="2141538"/>
          <p14:tracePt t="24158" x="7138988" y="2141538"/>
          <p14:tracePt t="24168" x="7121525" y="2141538"/>
          <p14:tracePt t="24178" x="7104063" y="2141538"/>
          <p14:tracePt t="24194" x="7096125" y="2141538"/>
          <p14:tracePt t="24279" x="7078663" y="2141538"/>
          <p14:tracePt t="24295" x="7061200" y="2141538"/>
          <p14:tracePt t="24303" x="7053263" y="2133600"/>
          <p14:tracePt t="24315" x="7045325" y="2124075"/>
          <p14:tracePt t="24323" x="7019925" y="2108200"/>
          <p14:tracePt t="24330" x="7002463" y="2090738"/>
          <p14:tracePt t="24339" x="6994525" y="2090738"/>
          <p14:tracePt t="24346" x="6977063" y="2073275"/>
          <p14:tracePt t="24354" x="6959600" y="2065338"/>
          <p14:tracePt t="24362" x="6943725" y="2055813"/>
          <p14:tracePt t="24370" x="6934200" y="2039938"/>
          <p14:tracePt t="24378" x="6908800" y="2030413"/>
          <p14:tracePt t="24387" x="6891338" y="2030413"/>
          <p14:tracePt t="24394" x="6865938" y="2022475"/>
          <p14:tracePt t="24402" x="6858000" y="2014538"/>
          <p14:tracePt t="24413" x="6840538" y="2014538"/>
          <p14:tracePt t="24419" x="6824663" y="2014538"/>
          <p14:tracePt t="24426" x="6815138" y="2014538"/>
          <p14:tracePt t="24435" x="6799263" y="2014538"/>
          <p14:tracePt t="24451" x="6789738" y="2014538"/>
          <p14:tracePt t="24458" x="6781800" y="2014538"/>
          <p14:tracePt t="24472" x="6772275" y="2014538"/>
          <p14:tracePt t="24478" x="6764338" y="2014538"/>
          <p14:tracePt t="24488" x="6756400" y="2014538"/>
          <p14:tracePt t="24494" x="6746875" y="2022475"/>
          <p14:tracePt t="24504" x="6738938" y="2030413"/>
          <p14:tracePt t="24512" x="6721475" y="2039938"/>
          <p14:tracePt t="24521" x="6696075" y="2047875"/>
          <p14:tracePt t="24528" x="6680200" y="2047875"/>
          <p14:tracePt t="24537" x="6654800" y="2055813"/>
          <p14:tracePt t="24544" x="6619875" y="2065338"/>
          <p14:tracePt t="24552" x="6586538" y="2073275"/>
          <p14:tracePt t="24560" x="6577013" y="2073275"/>
          <p14:tracePt t="24568" x="6561138" y="2073275"/>
          <p14:tracePt t="24580" x="6551613" y="2082800"/>
          <p14:tracePt t="24588" x="6543675" y="2082800"/>
          <p14:tracePt t="24608" x="6543675" y="2090738"/>
          <p14:tracePt t="24641" x="6535738" y="2090738"/>
          <p14:tracePt t="24649" x="6526213" y="2098675"/>
          <p14:tracePt t="24658" x="6526213" y="2116138"/>
          <p14:tracePt t="24679" x="6526213" y="2141538"/>
          <p14:tracePt t="24685" x="6518275" y="2149475"/>
          <p14:tracePt t="24693" x="6518275" y="2174875"/>
          <p14:tracePt t="24701" x="6510338" y="2200275"/>
          <p14:tracePt t="24709" x="6500813" y="2227263"/>
          <p14:tracePt t="24717" x="6492875" y="2243138"/>
          <p14:tracePt t="24729" x="6492875" y="2268538"/>
          <p14:tracePt t="24739" x="6492875" y="2286000"/>
          <p14:tracePt t="24745" x="6492875" y="2303463"/>
          <p14:tracePt t="24754" x="6492875" y="2311400"/>
          <p14:tracePt t="24761" x="6492875" y="2328863"/>
          <p14:tracePt t="24773" x="6492875" y="2336800"/>
          <p14:tracePt t="24777" x="6492875" y="2354263"/>
          <p14:tracePt t="24795" x="6492875" y="2371725"/>
          <p14:tracePt t="24803" x="6492875" y="2379663"/>
          <p14:tracePt t="25061" x="6492875" y="2387600"/>
          <p14:tracePt t="25070" x="6492875" y="2397125"/>
          <p14:tracePt t="25077" x="6483350" y="2397125"/>
          <p14:tracePt t="25087" x="6483350" y="2413000"/>
          <p14:tracePt t="25093" x="6475413" y="2430463"/>
          <p14:tracePt t="25103" x="6457950" y="2438400"/>
          <p14:tracePt t="25112" x="6450013" y="2447925"/>
          <p14:tracePt t="25122" x="6442075" y="2455863"/>
          <p14:tracePt t="25132" x="6442075" y="2473325"/>
          <p14:tracePt t="25140" x="6432550" y="2473325"/>
          <p14:tracePt t="25149" x="6432550" y="2481263"/>
          <p14:tracePt t="25156" x="6424613" y="2489200"/>
          <p14:tracePt t="25172" x="6416675" y="2489200"/>
          <p14:tracePt t="25182" x="6407150" y="2498725"/>
          <p14:tracePt t="25193" x="6399213" y="2498725"/>
          <p14:tracePt t="25209" x="6365875" y="2506663"/>
          <p14:tracePt t="25227" x="6330950" y="2506663"/>
          <p14:tracePt t="25241" x="6049963" y="2422525"/>
          <p14:tracePt t="25249" x="5788025" y="2336800"/>
          <p14:tracePt t="25258" x="5676900" y="2303463"/>
          <p14:tracePt t="25269" x="5507038" y="2252663"/>
          <p14:tracePt t="25284" x="5430838" y="2227263"/>
          <p14:tracePt t="25300" x="4987925" y="2108200"/>
          <p14:tracePt t="25312" x="4564063" y="2014538"/>
          <p14:tracePt t="25322" x="4478338" y="1989138"/>
          <p14:tracePt t="25329" x="4138613" y="1895475"/>
          <p14:tracePt t="25338" x="4044950" y="1870075"/>
          <p14:tracePt t="25345" x="3968750" y="1852613"/>
          <p14:tracePt t="25355" x="3867150" y="1827213"/>
          <p14:tracePt t="25360" x="3790950" y="1809750"/>
          <p14:tracePt t="25372" x="3738563" y="1784350"/>
          <p14:tracePt t="25379" x="3697288" y="1766888"/>
          <p14:tracePt t="25390" x="3671888" y="1758950"/>
          <p14:tracePt t="25395" x="3654425" y="1751013"/>
          <p14:tracePt t="25404" x="3646488" y="1751013"/>
          <p14:tracePt t="25410" x="3636963" y="1741488"/>
          <p14:tracePt t="25418" x="3629025" y="1741488"/>
          <p14:tracePt t="25426" x="3629025" y="1733550"/>
          <p14:tracePt t="25474" x="3619500" y="1725613"/>
          <p14:tracePt t="25494" x="3603625" y="1725613"/>
          <p14:tracePt t="25502" x="3586163" y="1716088"/>
          <p14:tracePt t="25512" x="3568700" y="1708150"/>
          <p14:tracePt t="25523" x="3552825" y="1700213"/>
          <p14:tracePt t="25532" x="3509963" y="1682750"/>
          <p14:tracePt t="25544" x="3484563" y="1674813"/>
          <p14:tracePt t="25554" x="3459163" y="1665288"/>
          <p14:tracePt t="25562" x="3424238" y="1649413"/>
          <p14:tracePt t="25572" x="3416300" y="1649413"/>
          <p14:tracePt t="25580" x="3408363" y="1639888"/>
          <p14:tracePt t="25588" x="3398838" y="1639888"/>
          <p14:tracePt t="25688" x="3398838" y="1665288"/>
          <p14:tracePt t="25697" x="3398838" y="1674813"/>
          <p14:tracePt t="25705" x="3398838" y="1690688"/>
          <p14:tracePt t="25713" x="3408363" y="1708150"/>
          <p14:tracePt t="25721" x="3416300" y="1725613"/>
          <p14:tracePt t="25729" x="3424238" y="1733550"/>
          <p14:tracePt t="25738" x="3424238" y="1741488"/>
          <p14:tracePt t="25745" x="3433763" y="1758950"/>
          <p14:tracePt t="25755" x="3441700" y="1766888"/>
          <p14:tracePt t="25761" x="3449638" y="1776413"/>
          <p14:tracePt t="25769" x="3449638" y="1793875"/>
          <p14:tracePt t="25777" x="3459163" y="1793875"/>
          <p14:tracePt t="25785" x="3475038" y="1801813"/>
          <p14:tracePt t="25793" x="3475038" y="1809750"/>
          <p14:tracePt t="25801" x="3484563" y="1819275"/>
          <p14:tracePt t="25809" x="3492500" y="1819275"/>
          <p14:tracePt t="25819" x="3502025" y="1827213"/>
          <p14:tracePt t="25831" x="3552825" y="1844675"/>
          <p14:tracePt t="25838" x="3586163" y="1852613"/>
          <p14:tracePt t="25845" x="3679825" y="1860550"/>
          <p14:tracePt t="25853" x="3763963" y="1860550"/>
          <p14:tracePt t="25861" x="3816350" y="1860550"/>
          <p14:tracePt t="25869" x="3951288" y="1860550"/>
          <p14:tracePt t="25889" x="4206875" y="1860550"/>
          <p14:tracePt t="25894" x="4359275" y="1852613"/>
          <p14:tracePt t="25906" x="4521200" y="1835150"/>
          <p14:tracePt t="25912" x="4657725" y="1835150"/>
          <p14:tracePt t="25922" x="4894263" y="1835150"/>
          <p14:tracePt t="25930" x="5064125" y="1835150"/>
          <p14:tracePt t="25942" x="5208588" y="1835150"/>
          <p14:tracePt t="25950" x="5761038" y="1835150"/>
          <p14:tracePt t="25958" x="5889625" y="1835150"/>
          <p14:tracePt t="25967" x="6016625" y="1835150"/>
          <p14:tracePt t="25975" x="6084888" y="1835150"/>
          <p14:tracePt t="25983" x="6229350" y="1835150"/>
          <p14:tracePt t="25992" x="6297613" y="1835150"/>
          <p14:tracePt t="26003" x="6338888" y="1835150"/>
          <p14:tracePt t="26010" x="6399213" y="1835150"/>
          <p14:tracePt t="26019" x="6450013" y="1835150"/>
          <p14:tracePt t="26028" x="6492875" y="1835150"/>
          <p14:tracePt t="26035" x="6551613" y="1844675"/>
          <p14:tracePt t="26043" x="6611938" y="1860550"/>
          <p14:tracePt t="26052" x="6654800" y="1870075"/>
          <p14:tracePt t="26059" x="6688138" y="1878013"/>
          <p14:tracePt t="26067" x="6746875" y="1878013"/>
          <p14:tracePt t="26075" x="6781800" y="1895475"/>
          <p14:tracePt t="26085" x="6824663" y="1903413"/>
          <p14:tracePt t="26093" x="6875463" y="1911350"/>
          <p14:tracePt t="26100" x="6916738" y="1911350"/>
          <p14:tracePt t="26110" x="6951663" y="1911350"/>
          <p14:tracePt t="26121" x="7010400" y="1920875"/>
          <p14:tracePt t="26127" x="7035800" y="1920875"/>
          <p14:tracePt t="26137" x="7061200" y="1920875"/>
          <p14:tracePt t="26143" x="7078663" y="1920875"/>
          <p14:tracePt t="26150" x="7104063" y="1920875"/>
          <p14:tracePt t="26160" x="7129463" y="1920875"/>
          <p14:tracePt t="26166" x="7138988" y="1920875"/>
          <p14:tracePt t="26174" x="7164388" y="1920875"/>
          <p14:tracePt t="26185" x="7180263" y="1920875"/>
          <p14:tracePt t="26193" x="7189788" y="1920875"/>
          <p14:tracePt t="26199" x="7205663" y="1920875"/>
          <p14:tracePt t="26209" x="7215188" y="1920875"/>
          <p14:tracePt t="26215" x="7232650" y="1920875"/>
          <p14:tracePt t="26225" x="7248525" y="1911350"/>
          <p14:tracePt t="26232" x="7258050" y="1911350"/>
          <p14:tracePt t="26240" x="7265988" y="1903413"/>
          <p14:tracePt t="26248" x="7273925" y="1895475"/>
          <p14:tracePt t="26256" x="7283450" y="1885950"/>
          <p14:tracePt t="26264" x="7299325" y="1870075"/>
          <p14:tracePt t="26272" x="7308850" y="1852613"/>
          <p14:tracePt t="26280" x="7324725" y="1827213"/>
          <p14:tracePt t="26288" x="7334250" y="1819275"/>
          <p14:tracePt t="26297" x="7342188" y="1793875"/>
          <p14:tracePt t="26307" x="7350125" y="1776413"/>
          <p14:tracePt t="26312" x="7359650" y="1758950"/>
          <p14:tracePt t="26320" x="7367588" y="1741488"/>
          <p14:tracePt t="26328" x="7385050" y="1716088"/>
          <p14:tracePt t="26337" x="7402513" y="1700213"/>
          <p14:tracePt t="26344" x="7418388" y="1682750"/>
          <p14:tracePt t="26353" x="7435850" y="1657350"/>
          <p14:tracePt t="26360" x="7435850" y="1649413"/>
          <p14:tracePt t="26368" x="7453313" y="1639888"/>
          <p14:tracePt t="26378" x="7453313" y="1631950"/>
          <p14:tracePt t="26385" x="7453313" y="1622425"/>
          <p14:tracePt t="26392" x="7461250" y="1622425"/>
          <p14:tracePt t="26416" x="7469188" y="1622425"/>
          <p14:tracePt t="26494" x="7469188" y="1639888"/>
          <p14:tracePt t="26500" x="7478713" y="1657350"/>
          <p14:tracePt t="26512" x="7486650" y="1665288"/>
          <p14:tracePt t="26546" x="7494588" y="1682750"/>
          <p14:tracePt t="26555" x="7504113" y="1766888"/>
          <p14:tracePt t="26567" x="7504113" y="1827213"/>
          <p14:tracePt t="26575" x="7504113" y="1844675"/>
          <p14:tracePt t="26583" x="7504113" y="1870075"/>
          <p14:tracePt t="26590" x="7494588" y="1885950"/>
          <p14:tracePt t="26598" x="7486650" y="1903413"/>
          <p14:tracePt t="26606" x="7469188" y="1928813"/>
          <p14:tracePt t="26614" x="7469188" y="1946275"/>
          <p14:tracePt t="26622" x="7443788" y="1963738"/>
          <p14:tracePt t="26630" x="7427913" y="1989138"/>
          <p14:tracePt t="26638" x="7410450" y="2005013"/>
          <p14:tracePt t="26646" x="7392988" y="2022475"/>
          <p14:tracePt t="26662" x="7385050" y="2030413"/>
          <p14:tracePt t="26670" x="7350125" y="2055813"/>
          <p14:tracePt t="26678" x="7342188" y="2055813"/>
          <p14:tracePt t="26687" x="7316788" y="2073275"/>
          <p14:tracePt t="26696" x="7316788" y="2082800"/>
          <p14:tracePt t="26702" x="7299325" y="2090738"/>
          <p14:tracePt t="26710" x="7283450" y="2090738"/>
          <p14:tracePt t="26727" x="7273925" y="2090738"/>
          <p14:tracePt t="26738" x="7265988" y="2098675"/>
          <p14:tracePt t="26752" x="7258050" y="2098675"/>
          <p14:tracePt t="26764" x="7248525" y="2108200"/>
          <p14:tracePt t="26770" x="7232650" y="2116138"/>
          <p14:tracePt t="26780" x="7232650" y="2141538"/>
          <p14:tracePt t="26787" x="7223125" y="2159000"/>
          <p14:tracePt t="26797" x="7205663" y="2174875"/>
          <p14:tracePt t="26805" x="7197725" y="2184400"/>
          <p14:tracePt t="26813" x="7180263" y="2200275"/>
          <p14:tracePt t="26823" x="7180263" y="2209800"/>
          <p14:tracePt t="26830" x="7164388" y="2217738"/>
          <p14:tracePt t="26839" x="7154863" y="2217738"/>
          <p14:tracePt t="26854" x="7146925" y="2227263"/>
          <p14:tracePt t="26869" x="7138988" y="2227263"/>
          <p14:tracePt t="26879" x="7129463" y="2227263"/>
          <p14:tracePt t="26893" x="7104063" y="2227263"/>
          <p14:tracePt t="26901" x="7088188" y="2217738"/>
          <p14:tracePt t="26910" x="7061200" y="2200275"/>
          <p14:tracePt t="26917" x="7045325" y="2192338"/>
          <p14:tracePt t="26925" x="7010400" y="2174875"/>
          <p14:tracePt t="26933" x="6977063" y="2159000"/>
          <p14:tracePt t="26941" x="6951663" y="2141538"/>
          <p14:tracePt t="26949" x="6908800" y="2124075"/>
          <p14:tracePt t="26957" x="6858000" y="2090738"/>
          <p14:tracePt t="26965" x="6824663" y="2065338"/>
          <p14:tracePt t="26975" x="6772275" y="2030413"/>
          <p14:tracePt t="26980" x="6746875" y="2022475"/>
          <p14:tracePt t="26988" x="6721475" y="2005013"/>
          <p14:tracePt t="26996" x="6705600" y="1989138"/>
          <p14:tracePt t="27005" x="6705600" y="1971675"/>
          <p14:tracePt t="27012" x="6696075" y="1963738"/>
          <p14:tracePt t="27022" x="6688138" y="1963738"/>
          <p14:tracePt t="27032" x="6688138" y="1954213"/>
          <p14:tracePt t="27040" x="6680200" y="1946275"/>
          <p14:tracePt t="27065" x="6670675" y="1946275"/>
          <p14:tracePt t="27075" x="6654800" y="1938338"/>
          <p14:tracePt t="27095" x="6637338" y="1938338"/>
          <p14:tracePt t="27103" x="6602413" y="1938338"/>
          <p14:tracePt t="27111" x="6577013" y="1938338"/>
          <p14:tracePt t="27119" x="6526213" y="1954213"/>
          <p14:tracePt t="27127" x="6492875" y="1963738"/>
          <p14:tracePt t="27135" x="6416675" y="1989138"/>
          <p14:tracePt t="27143" x="6356350" y="2005013"/>
          <p14:tracePt t="27151" x="6297613" y="2014538"/>
          <p14:tracePt t="27159" x="6246813" y="2030413"/>
          <p14:tracePt t="27167" x="6211888" y="2047875"/>
          <p14:tracePt t="27175" x="6194425" y="2065338"/>
          <p14:tracePt t="27193" x="6186488" y="2073275"/>
          <p14:tracePt t="27203" x="6186488" y="2082800"/>
          <p14:tracePt t="27223" x="6186488" y="2090738"/>
          <p14:tracePt t="27226" x="6186488" y="2108200"/>
          <p14:tracePt t="27235" x="6186488" y="2116138"/>
          <p14:tracePt t="27245" x="6186488" y="2133600"/>
          <p14:tracePt t="27251" x="6194425" y="2149475"/>
          <p14:tracePt t="27259" x="6194425" y="2166938"/>
          <p14:tracePt t="27267" x="6194425" y="2184400"/>
          <p14:tracePt t="27275" x="6203950" y="2209800"/>
          <p14:tracePt t="27283" x="6211888" y="2217738"/>
          <p14:tracePt t="27291" x="6211888" y="2243138"/>
          <p14:tracePt t="27299" x="6211888" y="2252663"/>
          <p14:tracePt t="27310" x="6221413" y="2268538"/>
          <p14:tracePt t="27315" x="6221413" y="2303463"/>
          <p14:tracePt t="27323" x="6221413" y="2328863"/>
          <p14:tracePt t="27333" x="6229350" y="2336800"/>
          <p14:tracePt t="27340" x="6229350" y="2362200"/>
          <p14:tracePt t="27349" x="6229350" y="2387600"/>
          <p14:tracePt t="27356" x="6237288" y="2405063"/>
          <p14:tracePt t="27365" x="6237288" y="2422525"/>
          <p14:tracePt t="27373" x="6237288" y="2430463"/>
          <p14:tracePt t="27381" x="6237288" y="2438400"/>
          <p14:tracePt t="27389" x="6237288" y="2447925"/>
          <p14:tracePt t="27397" x="6246813" y="2455863"/>
          <p14:tracePt t="27422" x="6246813" y="2463800"/>
          <p14:tracePt t="27441" x="6246813" y="2473325"/>
          <p14:tracePt t="27449" x="6246813" y="2481263"/>
          <p14:tracePt t="28384" x="6237288" y="2473325"/>
          <p14:tracePt t="28387" x="6221413" y="2463800"/>
          <p14:tracePt t="28394" x="6194425" y="2447925"/>
          <p14:tracePt t="28405" x="6178550" y="2438400"/>
          <p14:tracePt t="28413" x="6153150" y="2438400"/>
          <p14:tracePt t="28420" x="6127750" y="2438400"/>
          <p14:tracePt t="28430" x="6110288" y="2438400"/>
          <p14:tracePt t="28438" x="6092825" y="2438400"/>
          <p14:tracePt t="28458" x="6067425" y="2438400"/>
          <p14:tracePt t="28468" x="5991225" y="2455863"/>
          <p14:tracePt t="28476" x="5854700" y="2532063"/>
          <p14:tracePt t="28482" x="5795963" y="2574925"/>
          <p14:tracePt t="28494" x="5727700" y="2617788"/>
          <p14:tracePt t="28502" x="5694363" y="2643188"/>
          <p14:tracePt t="28512" x="5421313" y="2863850"/>
          <p14:tracePt t="28518" x="5353050" y="2922588"/>
          <p14:tracePt t="28528" x="5167313" y="3059113"/>
          <p14:tracePt t="28537" x="5106988" y="3119438"/>
          <p14:tracePt t="28548" x="4972050" y="3186113"/>
          <p14:tracePt t="28558" x="4868863" y="3246438"/>
          <p14:tracePt t="28568" x="4775200" y="3297238"/>
          <p14:tracePt t="28576" x="4452938" y="3441700"/>
          <p14:tracePt t="28587" x="4394200" y="3467100"/>
          <p14:tracePt t="28600" x="4316413" y="3502025"/>
          <p14:tracePt t="28608" x="4257675" y="3527425"/>
          <p14:tracePt t="28617" x="4138613" y="3586163"/>
          <p14:tracePt t="28625" x="4070350" y="3603625"/>
          <p14:tracePt t="28638" x="4027488" y="3629025"/>
          <p14:tracePt t="28647" x="3994150" y="3636963"/>
          <p14:tracePt t="28657" x="3960813" y="3654425"/>
          <p14:tracePt t="28667" x="3925888" y="3662363"/>
          <p14:tracePt t="28677" x="3867150" y="3687763"/>
          <p14:tracePt t="28687" x="3841750" y="3697288"/>
          <p14:tracePt t="28692" x="3824288" y="3705225"/>
          <p14:tracePt t="28700" x="3816350" y="3705225"/>
          <p14:tracePt t="28710" x="3806825" y="3705225"/>
          <p14:tracePt t="28716" x="3798888" y="3705225"/>
          <p14:tracePt t="28726" x="3798888" y="3713163"/>
          <p14:tracePt t="28738" x="3790950" y="3713163"/>
          <p14:tracePt t="28751" x="3790950" y="3730625"/>
          <p14:tracePt t="28772" x="3781425" y="3773488"/>
          <p14:tracePt t="28787" x="3773488" y="3781425"/>
          <p14:tracePt t="28793" x="3763963" y="3832225"/>
          <p14:tracePt t="28803" x="3756025" y="3841750"/>
          <p14:tracePt t="28810" x="3756025" y="3849688"/>
          <p14:tracePt t="28819" x="3756025" y="3857625"/>
          <p14:tracePt t="28880" x="3748088" y="3857625"/>
          <p14:tracePt t="28969" x="3738563" y="3857625"/>
          <p14:tracePt t="29293" x="3756025" y="3857625"/>
          <p14:tracePt t="29301" x="3832225" y="3857625"/>
          <p14:tracePt t="29308" x="3908425" y="3857625"/>
          <p14:tracePt t="29316" x="4062413" y="3857625"/>
          <p14:tracePt t="29326" x="4156075" y="3857625"/>
          <p14:tracePt t="29334" x="4333875" y="3857625"/>
          <p14:tracePt t="29340" x="4622800" y="3857625"/>
          <p14:tracePt t="29348" x="4759325" y="3875088"/>
          <p14:tracePt t="29356" x="5038725" y="3892550"/>
          <p14:tracePt t="29364" x="5200650" y="3900488"/>
          <p14:tracePt t="29372" x="5472113" y="3900488"/>
          <p14:tracePt t="29383" x="5829300" y="3917950"/>
          <p14:tracePt t="29390" x="6153150" y="3935413"/>
          <p14:tracePt t="29399" x="6381750" y="3935413"/>
          <p14:tracePt t="29406" x="6670675" y="3935413"/>
          <p14:tracePt t="29415" x="6824663" y="3935413"/>
          <p14:tracePt t="29422" x="7104063" y="3935413"/>
          <p14:tracePt t="29433" x="7367588" y="3935413"/>
          <p14:tracePt t="29443" x="7494588" y="3935413"/>
          <p14:tracePt t="29451" x="7707313" y="3925888"/>
          <p14:tracePt t="29459" x="7800975" y="3917950"/>
          <p14:tracePt t="29466" x="7894638" y="3908425"/>
          <p14:tracePt t="29476" x="7970838" y="3900488"/>
          <p14:tracePt t="29482" x="8031163" y="3875088"/>
          <p14:tracePt t="29490" x="8089900" y="3857625"/>
          <p14:tracePt t="29498" x="8166100" y="3832225"/>
          <p14:tracePt t="29506" x="8218488" y="3824288"/>
          <p14:tracePt t="29514" x="8302625" y="3806825"/>
          <p14:tracePt t="29522" x="8353425" y="3781425"/>
          <p14:tracePt t="29530" x="8396288" y="3763963"/>
          <p14:tracePt t="29539" x="8455025" y="3748088"/>
          <p14:tracePt t="29546" x="8548688" y="3722688"/>
          <p14:tracePt t="29555" x="8624888" y="3705225"/>
          <p14:tracePt t="29562" x="8685213" y="3687763"/>
          <p14:tracePt t="29570" x="8743950" y="3671888"/>
          <p14:tracePt t="29578" x="8855075" y="3662363"/>
          <p14:tracePt t="29586" x="8956675" y="3646488"/>
          <p14:tracePt t="29594" x="9058275" y="3636963"/>
          <p14:tracePt t="49130" x="7988300" y="3943350"/>
          <p14:tracePt t="49138" x="7410450" y="3968750"/>
          <p14:tracePt t="49148" x="6832600" y="3968750"/>
          <p14:tracePt t="49154" x="6348413" y="3968750"/>
          <p14:tracePt t="49160" x="5770563" y="3968750"/>
          <p14:tracePt t="49171" x="5362575" y="3968750"/>
          <p14:tracePt t="49178" x="4987925" y="3968750"/>
          <p14:tracePt t="49190" x="4445000" y="3968750"/>
          <p14:tracePt t="49199" x="4095750" y="3968750"/>
          <p14:tracePt t="49211" x="3067050" y="3951288"/>
          <p14:tracePt t="49219" x="2881313" y="3943350"/>
          <p14:tracePt t="49227" x="2736850" y="3917950"/>
          <p14:tracePt t="49238" x="2600325" y="3892550"/>
          <p14:tracePt t="49247" x="2405063" y="3824288"/>
          <p14:tracePt t="49255" x="2286000" y="3763963"/>
          <p14:tracePt t="49263" x="2260600" y="3748088"/>
          <p14:tracePt t="49272" x="2260600" y="3730625"/>
          <p14:tracePt t="49279" x="2252663" y="3730625"/>
          <p14:tracePt t="49288" x="2243138" y="3722688"/>
          <p14:tracePt t="49299" x="2235200" y="3713163"/>
          <p14:tracePt t="49309" x="2227263" y="3705225"/>
          <p14:tracePt t="49315" x="2217738" y="3687763"/>
          <p14:tracePt t="49325" x="2200275" y="3679825"/>
          <p14:tracePt t="49335" x="2192338" y="3662363"/>
          <p14:tracePt t="49345" x="2141538" y="3629025"/>
          <p14:tracePt t="49356" x="2133600" y="3611563"/>
          <p14:tracePt t="49365" x="2116138" y="3586163"/>
          <p14:tracePt t="49372" x="2108200" y="3578225"/>
          <p14:tracePt t="49379" x="2090738" y="3543300"/>
          <p14:tracePt t="49388" x="2047875" y="3492500"/>
          <p14:tracePt t="49398" x="2014538" y="3449638"/>
          <p14:tracePt t="49409" x="1971675" y="3390900"/>
          <p14:tracePt t="49415" x="1895475" y="3297238"/>
          <p14:tracePt t="49425" x="1870075" y="3279775"/>
          <p14:tracePt t="49430" x="1852613" y="3254375"/>
          <p14:tracePt t="49438" x="1819275" y="3211513"/>
          <p14:tracePt t="49449" x="1801813" y="3186113"/>
          <p14:tracePt t="49458" x="1784350" y="3152775"/>
          <p14:tracePt t="49470" x="1766888" y="3119438"/>
          <p14:tracePt t="49477" x="1751013" y="3084513"/>
          <p14:tracePt t="49484" x="1725613" y="3041650"/>
          <p14:tracePt t="49492" x="1716088" y="3016250"/>
          <p14:tracePt t="49500" x="1708150" y="2990850"/>
          <p14:tracePt t="49508" x="1700213" y="2965450"/>
          <p14:tracePt t="49520" x="1690688" y="2940050"/>
          <p14:tracePt t="49528" x="1690688" y="2922588"/>
          <p14:tracePt t="49537" x="1690688" y="2906713"/>
          <p14:tracePt t="49544" x="1690688" y="2897188"/>
          <p14:tracePt t="49564" x="1690688" y="2889250"/>
          <p14:tracePt t="49637" x="1708150" y="2889250"/>
          <p14:tracePt t="49645" x="1725613" y="2889250"/>
          <p14:tracePt t="49653" x="1751013" y="2881313"/>
          <p14:tracePt t="49661" x="1809750" y="2881313"/>
          <p14:tracePt t="49669" x="1870075" y="2871788"/>
          <p14:tracePt t="49679" x="1963738" y="2855913"/>
          <p14:tracePt t="49688" x="2047875" y="2855913"/>
          <p14:tracePt t="49693" x="2133600" y="2855913"/>
          <p14:tracePt t="49701" x="2235200" y="2855913"/>
          <p14:tracePt t="49711" x="2319338" y="2855913"/>
          <p14:tracePt t="49717" x="2362200" y="2855913"/>
          <p14:tracePt t="49725" x="2438400" y="2855913"/>
          <p14:tracePt t="49736" x="2455863" y="2855913"/>
          <p14:tracePt t="49747" x="2489200" y="2855913"/>
          <p14:tracePt t="49755" x="2506663" y="2855913"/>
          <p14:tracePt t="49779" x="2506663" y="2846388"/>
          <p14:tracePt t="49793" x="2516188" y="2846388"/>
          <p14:tracePt t="49803" x="2516188" y="2838450"/>
          <p14:tracePt t="49811" x="2524125" y="2838450"/>
          <p14:tracePt t="49827" x="2532063" y="2830513"/>
          <p14:tracePt t="49835" x="2532063" y="2820988"/>
          <p14:tracePt t="49843" x="2532063" y="2795588"/>
          <p14:tracePt t="49851" x="2532063" y="2787650"/>
          <p14:tracePt t="49859" x="2532063" y="2762250"/>
          <p14:tracePt t="49869" x="2532063" y="2736850"/>
          <p14:tracePt t="49879" x="2532063" y="2701925"/>
          <p14:tracePt t="49891" x="2532063" y="2686050"/>
          <p14:tracePt t="49895" x="2532063" y="2651125"/>
          <p14:tracePt t="49903" x="2532063" y="2643188"/>
          <p14:tracePt t="49911" x="2532063" y="2625725"/>
          <p14:tracePt t="49921" x="2532063" y="2608263"/>
          <p14:tracePt t="49929" x="2524125" y="2582863"/>
          <p14:tracePt t="49938" x="2506663" y="2557463"/>
          <p14:tracePt t="49951" x="2498725" y="2532063"/>
          <p14:tracePt t="49959" x="2481263" y="2473325"/>
          <p14:tracePt t="49969" x="2473325" y="2438400"/>
          <p14:tracePt t="49979" x="2463800" y="2422525"/>
          <p14:tracePt t="49989" x="2455863" y="2371725"/>
          <p14:tracePt t="49997" x="2447925" y="2354263"/>
          <p14:tracePt t="50003" x="2447925" y="2328863"/>
          <p14:tracePt t="50013" x="2447925" y="2303463"/>
          <p14:tracePt t="50019" x="2447925" y="2293938"/>
          <p14:tracePt t="50029" x="2447925" y="2278063"/>
          <p14:tracePt t="50041" x="2447925" y="2260600"/>
          <p14:tracePt t="50062" x="2447925" y="2252663"/>
          <p14:tracePt t="50073" x="2455863" y="2235200"/>
          <p14:tracePt t="50093" x="2455863" y="2227263"/>
          <p14:tracePt t="50103" x="2463800" y="2209800"/>
          <p14:tracePt t="50117" x="2473325" y="2192338"/>
          <p14:tracePt t="50125" x="2481263" y="2149475"/>
          <p14:tracePt t="50133" x="2489200" y="2133600"/>
          <p14:tracePt t="50141" x="2489200" y="2116138"/>
          <p14:tracePt t="50149" x="2498725" y="2108200"/>
          <p14:tracePt t="50157" x="2498725" y="2090738"/>
          <p14:tracePt t="50165" x="2506663" y="2082800"/>
          <p14:tracePt t="50185" x="2506663" y="2073275"/>
          <p14:tracePt t="50193" x="2506663" y="2065338"/>
          <p14:tracePt t="50203" x="2506663" y="2055813"/>
          <p14:tracePt t="50213" x="2516188" y="2047875"/>
          <p14:tracePt t="50223" x="2524125" y="2030413"/>
          <p14:tracePt t="50229" x="2524125" y="2022475"/>
          <p14:tracePt t="50241" x="2541588" y="2014538"/>
          <p14:tracePt t="50245" x="2549525" y="2005013"/>
          <p14:tracePt t="50256" x="2557463" y="2005013"/>
          <p14:tracePt t="50261" x="2574925" y="1997075"/>
          <p14:tracePt t="50269" x="2592388" y="1979613"/>
          <p14:tracePt t="50281" x="2608263" y="1979613"/>
          <p14:tracePt t="50289" x="2625725" y="1971675"/>
          <p14:tracePt t="50297" x="2651125" y="1963738"/>
          <p14:tracePt t="50307" x="2668588" y="1963738"/>
          <p14:tracePt t="50318" x="2676525" y="1963738"/>
          <p14:tracePt t="50327" x="2701925" y="1963738"/>
          <p14:tracePt t="50334" x="2711450" y="1963738"/>
          <p14:tracePt t="50356" x="2719388" y="1963738"/>
          <p14:tracePt t="50369" x="2727325" y="1963738"/>
          <p14:tracePt t="50387" x="2736850" y="1963738"/>
          <p14:tracePt t="50397" x="2744788" y="1963738"/>
          <p14:tracePt t="50415" x="2762250" y="1963738"/>
          <p14:tracePt t="50423" x="2770188" y="1963738"/>
          <p14:tracePt t="50449" x="2778125" y="1963738"/>
          <p14:tracePt t="50512" x="2787650" y="1963738"/>
          <p14:tracePt t="50528" x="2787650" y="1971675"/>
          <p14:tracePt t="50534" x="2795588" y="1979613"/>
          <p14:tracePt t="50544" x="2795588" y="2005013"/>
          <p14:tracePt t="50560" x="2795588" y="2030413"/>
          <p14:tracePt t="50566" x="2795588" y="2055813"/>
          <p14:tracePt t="50576" x="2778125" y="2141538"/>
          <p14:tracePt t="50593" x="2770188" y="2184400"/>
          <p14:tracePt t="50605" x="2752725" y="2235200"/>
          <p14:tracePt t="50612" x="2701925" y="2344738"/>
          <p14:tracePt t="50621" x="2676525" y="2397125"/>
          <p14:tracePt t="50630" x="2660650" y="2447925"/>
          <p14:tracePt t="50641" x="2625725" y="2532063"/>
          <p14:tracePt t="50655" x="2549525" y="2643188"/>
          <p14:tracePt t="50665" x="2532063" y="2686050"/>
          <p14:tracePt t="50672" x="2455863" y="2778125"/>
          <p14:tracePt t="50681" x="2422525" y="2820988"/>
          <p14:tracePt t="50690" x="2387600" y="2855913"/>
          <p14:tracePt t="50700" x="2362200" y="2897188"/>
          <p14:tracePt t="50712" x="2311400" y="2922588"/>
          <p14:tracePt t="50724" x="2200275" y="2982913"/>
          <p14:tracePt t="50732" x="2159000" y="3000375"/>
          <p14:tracePt t="50740" x="2108200" y="3008313"/>
          <p14:tracePt t="50752" x="2039938" y="3016250"/>
          <p14:tracePt t="50760" x="1911350" y="3016250"/>
          <p14:tracePt t="50768" x="1852613" y="3016250"/>
          <p14:tracePt t="50787" x="1819275" y="3016250"/>
          <p14:tracePt t="50939" x="1776413" y="3016250"/>
          <p14:tracePt t="50947" x="1776413" y="2965450"/>
          <p14:tracePt t="50955" x="1844675" y="2949575"/>
          <p14:tracePt t="50963" x="1903413" y="2940050"/>
          <p14:tracePt t="50972" x="1946275" y="2932113"/>
          <p14:tracePt t="50979" x="1997075" y="2922588"/>
          <p14:tracePt t="50990" x="2039938" y="2914650"/>
          <p14:tracePt t="50995" x="2065338" y="2906713"/>
          <p14:tracePt t="51004" x="2082800" y="2897188"/>
          <p14:tracePt t="51011" x="2090738" y="2881313"/>
          <p14:tracePt t="51019" x="2098675" y="2881313"/>
          <p14:tracePt t="51027" x="2108200" y="2863850"/>
          <p14:tracePt t="51035" x="2116138" y="2855913"/>
          <p14:tracePt t="51043" x="2116138" y="2838450"/>
          <p14:tracePt t="51051" x="2116138" y="2820988"/>
          <p14:tracePt t="51059" x="2124075" y="2795588"/>
          <p14:tracePt t="51067" x="2133600" y="2762250"/>
          <p14:tracePt t="51075" x="2133600" y="2727325"/>
          <p14:tracePt t="51083" x="2133600" y="2686050"/>
          <p14:tracePt t="51092" x="2133600" y="2617788"/>
          <p14:tracePt t="51099" x="2133600" y="2557463"/>
          <p14:tracePt t="51107" x="2133600" y="2532063"/>
          <p14:tracePt t="51115" x="2141538" y="2498725"/>
          <p14:tracePt t="51124" x="2141538" y="2489200"/>
          <p14:tracePt t="51134" x="2141538" y="2473325"/>
          <p14:tracePt t="51140" x="2149475" y="2463800"/>
          <p14:tracePt t="51156" x="2149475" y="2455863"/>
          <p14:tracePt t="51165" x="2159000" y="2455863"/>
          <p14:tracePt t="51173" x="2159000" y="2447925"/>
          <p14:tracePt t="51180" x="2159000" y="2438400"/>
          <p14:tracePt t="51197" x="2159000" y="2422525"/>
          <p14:tracePt t="51205" x="2166938" y="2405063"/>
          <p14:tracePt t="51212" x="2174875" y="2397125"/>
          <p14:tracePt t="51221" x="2192338" y="2371725"/>
          <p14:tracePt t="51229" x="2200275" y="2362200"/>
          <p14:tracePt t="51237" x="2209800" y="2354263"/>
          <p14:tracePt t="51245" x="2217738" y="2344738"/>
          <p14:tracePt t="51252" x="2243138" y="2336800"/>
          <p14:tracePt t="51261" x="2260600" y="2319338"/>
          <p14:tracePt t="51268" x="2293938" y="2303463"/>
          <p14:tracePt t="51277" x="2311400" y="2286000"/>
          <p14:tracePt t="51285" x="2344738" y="2268538"/>
          <p14:tracePt t="51292" x="2387600" y="2243138"/>
          <p14:tracePt t="51301" x="2422525" y="2227263"/>
          <p14:tracePt t="51309" x="2473325" y="2209800"/>
          <p14:tracePt t="51316" x="2481263" y="2192338"/>
          <p14:tracePt t="51324" x="2516188" y="2174875"/>
          <p14:tracePt t="51332" x="2549525" y="2159000"/>
          <p14:tracePt t="51340" x="2574925" y="2149475"/>
          <p14:tracePt t="51349" x="2600325" y="2133600"/>
          <p14:tracePt t="51356" x="2608263" y="2124075"/>
          <p14:tracePt t="51372" x="2625725" y="2124075"/>
          <p14:tracePt t="51388" x="2633663" y="2116138"/>
          <p14:tracePt t="51405" x="2643188" y="2108200"/>
          <p14:tracePt t="51413" x="2651125" y="2108200"/>
          <p14:tracePt t="51422" x="2660650" y="2098675"/>
          <p14:tracePt t="51439" x="2676525" y="2090738"/>
          <p14:tracePt t="51445" x="2686050" y="2090738"/>
          <p14:tracePt t="51455" x="2701925" y="2082800"/>
          <p14:tracePt t="51462" x="2711450" y="2073275"/>
          <p14:tracePt t="51470" x="2719388" y="2073275"/>
          <p14:tracePt t="51478" x="2736850" y="2073275"/>
          <p14:tracePt t="51494" x="2744788" y="2073275"/>
          <p14:tracePt t="51540" x="2752725" y="2073275"/>
          <p14:tracePt t="51546" x="2778125" y="2073275"/>
          <p14:tracePt t="51555" x="2805113" y="2090738"/>
          <p14:tracePt t="51562" x="2838450" y="2108200"/>
          <p14:tracePt t="51570" x="2863850" y="2124075"/>
          <p14:tracePt t="51578" x="2897188" y="2149475"/>
          <p14:tracePt t="51586" x="2949575" y="2184400"/>
          <p14:tracePt t="51594" x="2965450" y="2209800"/>
          <p14:tracePt t="51602" x="3008313" y="2227263"/>
          <p14:tracePt t="51610" x="3051175" y="2252663"/>
          <p14:tracePt t="51618" x="3094038" y="2278063"/>
          <p14:tracePt t="51626" x="3127375" y="2303463"/>
          <p14:tracePt t="51634" x="3152775" y="2311400"/>
          <p14:tracePt t="51642" x="3170238" y="2319338"/>
          <p14:tracePt t="51650" x="3195638" y="2328863"/>
          <p14:tracePt t="51658" x="3221038" y="2336800"/>
          <p14:tracePt t="51666" x="3238500" y="2336800"/>
          <p14:tracePt t="51674" x="3246438" y="2336800"/>
          <p14:tracePt t="51682" x="3271838" y="2336800"/>
          <p14:tracePt t="51690" x="3297238" y="2336800"/>
          <p14:tracePt t="51700" x="3330575" y="2336800"/>
          <p14:tracePt t="51706" x="3365500" y="2336800"/>
          <p14:tracePt t="51716" x="3408363" y="2336800"/>
          <p14:tracePt t="51722" x="3467100" y="2336800"/>
          <p14:tracePt t="51732" x="3543300" y="2328863"/>
          <p14:tracePt t="51738" x="3611563" y="2319338"/>
          <p14:tracePt t="51749" x="3646488" y="2311400"/>
          <p14:tracePt t="51756" x="3730625" y="2293938"/>
          <p14:tracePt t="51765" x="3781425" y="2293938"/>
          <p14:tracePt t="51772" x="3824288" y="2286000"/>
          <p14:tracePt t="51780" x="3857625" y="2278063"/>
          <p14:tracePt t="51788" x="3883025" y="2260600"/>
          <p14:tracePt t="51796" x="3892550" y="2260600"/>
          <p14:tracePt t="51804" x="3908425" y="2252663"/>
          <p14:tracePt t="51813" x="3917950" y="2243138"/>
          <p14:tracePt t="51823" x="3917950" y="2235200"/>
          <p14:tracePt t="51829" x="3925888" y="2235200"/>
          <p14:tracePt t="51838" x="3925888" y="2209800"/>
          <p14:tracePt t="51845" x="3935413" y="2174875"/>
          <p14:tracePt t="51853" x="3943350" y="2159000"/>
          <p14:tracePt t="51861" x="3943350" y="2124075"/>
          <p14:tracePt t="51869" x="3951288" y="2082800"/>
          <p14:tracePt t="51877" x="3951288" y="2039938"/>
          <p14:tracePt t="51885" x="3951288" y="1979613"/>
          <p14:tracePt t="51906" x="3951288" y="1793875"/>
          <p14:tracePt t="51909" x="3951288" y="1708150"/>
          <p14:tracePt t="51917" x="3943350" y="1657350"/>
          <p14:tracePt t="51925" x="3908425" y="1571625"/>
          <p14:tracePt t="51933" x="3883025" y="1495425"/>
          <p14:tracePt t="51941" x="3857625" y="1444625"/>
          <p14:tracePt t="51950" x="3832225" y="1411288"/>
          <p14:tracePt t="51958" x="3806825" y="1385888"/>
          <p14:tracePt t="51967" x="3756025" y="1360488"/>
          <p14:tracePt t="51975" x="3730625" y="1343025"/>
          <p14:tracePt t="51981" x="3679825" y="1333500"/>
          <p14:tracePt t="51991" x="3629025" y="1333500"/>
          <p14:tracePt t="51999" x="3560763" y="1317625"/>
          <p14:tracePt t="52005" x="3517900" y="1317625"/>
          <p14:tracePt t="52015" x="3441700" y="1317625"/>
          <p14:tracePt t="52022" x="3390900" y="1317625"/>
          <p14:tracePt t="52031" x="3330575" y="1325563"/>
          <p14:tracePt t="52040" x="3195638" y="1360488"/>
          <p14:tracePt t="52047" x="3119438" y="1393825"/>
          <p14:tracePt t="52056" x="3059113" y="1411288"/>
          <p14:tracePt t="52063" x="2965450" y="1470025"/>
          <p14:tracePt t="52073" x="2906713" y="1512888"/>
          <p14:tracePt t="52078" x="2855913" y="1555750"/>
          <p14:tracePt t="52088" x="2787650" y="1606550"/>
          <p14:tracePt t="52094" x="2762250" y="1639888"/>
          <p14:tracePt t="52103" x="2711450" y="1682750"/>
          <p14:tracePt t="52110" x="2633663" y="1751013"/>
          <p14:tracePt t="52118" x="2592388" y="1801813"/>
          <p14:tracePt t="52126" x="2532063" y="1870075"/>
          <p14:tracePt t="52135" x="2498725" y="1903413"/>
          <p14:tracePt t="52142" x="2455863" y="1946275"/>
          <p14:tracePt t="52150" x="2405063" y="1997075"/>
          <p14:tracePt t="52158" x="2336800" y="2073275"/>
          <p14:tracePt t="52166" x="2278063" y="2133600"/>
          <p14:tracePt t="52174" x="2227263" y="2184400"/>
          <p14:tracePt t="52183" x="2159000" y="2243138"/>
          <p14:tracePt t="52192" x="2090738" y="2286000"/>
          <p14:tracePt t="52199" x="2055813" y="2319338"/>
          <p14:tracePt t="52207" x="1989138" y="2362200"/>
          <p14:tracePt t="52215" x="1911350" y="2405063"/>
          <p14:tracePt t="52224" x="1852613" y="2438400"/>
          <p14:tracePt t="52235" x="1793875" y="2463800"/>
          <p14:tracePt t="52243" x="1741488" y="2489200"/>
          <p14:tracePt t="52251" x="1690688" y="2506663"/>
          <p14:tracePt t="52259" x="1665288" y="2524125"/>
          <p14:tracePt t="52269" x="1639888" y="2532063"/>
          <p14:tracePt t="52275" x="1614488" y="2541588"/>
          <p14:tracePt t="52285" x="1589088" y="2549525"/>
          <p14:tracePt t="52294" x="1563688" y="2557463"/>
          <p14:tracePt t="52301" x="1555750" y="2566988"/>
          <p14:tracePt t="52307" x="1546225" y="2574925"/>
          <p14:tracePt t="52325" x="1546225" y="2582863"/>
          <p14:tracePt t="52344" x="1546225" y="2600325"/>
          <p14:tracePt t="52352" x="1546225" y="2625725"/>
          <p14:tracePt t="52360" x="1546225" y="2643188"/>
          <p14:tracePt t="52368" x="1546225" y="2668588"/>
          <p14:tracePt t="52376" x="1546225" y="2693988"/>
          <p14:tracePt t="52384" x="1546225" y="2719388"/>
          <p14:tracePt t="52392" x="1546225" y="2752725"/>
          <p14:tracePt t="52400" x="1546225" y="2787650"/>
          <p14:tracePt t="52408" x="1563688" y="2820988"/>
          <p14:tracePt t="52417" x="1589088" y="2846388"/>
          <p14:tracePt t="52425" x="1614488" y="2881313"/>
          <p14:tracePt t="52433" x="1682750" y="2940050"/>
          <p14:tracePt t="52440" x="1733550" y="2965450"/>
          <p14:tracePt t="52449" x="1776413" y="2982913"/>
          <p14:tracePt t="52456" x="1844675" y="3016250"/>
          <p14:tracePt t="52466" x="1920875" y="3051175"/>
          <p14:tracePt t="52472" x="2005013" y="3059113"/>
          <p14:tracePt t="52480" x="2047875" y="3067050"/>
          <p14:tracePt t="52488" x="2108200" y="3076575"/>
          <p14:tracePt t="52496" x="2209800" y="3076575"/>
          <p14:tracePt t="52505" x="2293938" y="3076575"/>
          <p14:tracePt t="52512" x="2362200" y="3076575"/>
          <p14:tracePt t="52521" x="2463800" y="3076575"/>
          <p14:tracePt t="52528" x="2541588" y="3067050"/>
          <p14:tracePt t="52537" x="2643188" y="3041650"/>
          <p14:tracePt t="52544" x="2727325" y="3033713"/>
          <p14:tracePt t="52552" x="2762250" y="3025775"/>
          <p14:tracePt t="52560" x="2846388" y="3000375"/>
          <p14:tracePt t="52569" x="2906713" y="2982913"/>
          <p14:tracePt t="52576" x="3008313" y="2949575"/>
          <p14:tracePt t="52585" x="3084513" y="2922588"/>
          <p14:tracePt t="52594" x="3160713" y="2897188"/>
          <p14:tracePt t="52602" x="3246438" y="2871788"/>
          <p14:tracePt t="52610" x="3314700" y="2838450"/>
          <p14:tracePt t="52618" x="3348038" y="2830513"/>
          <p14:tracePt t="52626" x="3390900" y="2813050"/>
          <p14:tracePt t="52634" x="3441700" y="2795588"/>
          <p14:tracePt t="52642" x="3467100" y="2787650"/>
          <p14:tracePt t="52650" x="3484563" y="2770188"/>
          <p14:tracePt t="52658" x="3509963" y="2762250"/>
          <p14:tracePt t="52666" x="3527425" y="2744788"/>
          <p14:tracePt t="52674" x="3552825" y="2736850"/>
          <p14:tracePt t="52685" x="3578225" y="2727325"/>
          <p14:tracePt t="52690" x="3594100" y="2711450"/>
          <p14:tracePt t="52698" x="3619500" y="2686050"/>
          <p14:tracePt t="52706" x="3636963" y="2668588"/>
          <p14:tracePt t="52714" x="3654425" y="2660650"/>
          <p14:tracePt t="52722" x="3662363" y="2633663"/>
          <p14:tracePt t="52730" x="3679825" y="2617788"/>
          <p14:tracePt t="52740" x="3687763" y="2592388"/>
          <p14:tracePt t="52750" x="3697288" y="2574925"/>
          <p14:tracePt t="52762" x="3722688" y="2532063"/>
          <p14:tracePt t="52778" x="3730625" y="2506663"/>
          <p14:tracePt t="52788" x="3738563" y="2473325"/>
          <p14:tracePt t="52794" x="3748088" y="2455863"/>
          <p14:tracePt t="52810" x="3748088" y="2447925"/>
          <p14:tracePt t="52818" x="3748088" y="2438400"/>
          <p14:tracePt t="52861" x="3756025" y="2354263"/>
          <p14:tracePt t="52867" x="3756025" y="2336800"/>
          <p14:tracePt t="52874" x="3756025" y="2311400"/>
          <p14:tracePt t="52884" x="3763963" y="2286000"/>
          <p14:tracePt t="52906" x="3763963" y="2243138"/>
          <p14:tracePt t="52908" x="3763963" y="2217738"/>
          <p14:tracePt t="52916" x="3763963" y="2192338"/>
          <p14:tracePt t="52924" x="3763963" y="2174875"/>
          <p14:tracePt t="52932" x="3763963" y="2149475"/>
          <p14:tracePt t="52940" x="3763963" y="2124075"/>
          <p14:tracePt t="52949" x="3773488" y="2108200"/>
          <p14:tracePt t="52956" x="3773488" y="2098675"/>
          <p14:tracePt t="52965" x="3781425" y="2082800"/>
          <p14:tracePt t="52972" x="3781425" y="2055813"/>
          <p14:tracePt t="52981" x="3790950" y="2030413"/>
          <p14:tracePt t="52991" x="3790950" y="1997075"/>
          <p14:tracePt t="52997" x="3790950" y="1979613"/>
          <p14:tracePt t="53008" x="3798888" y="1954213"/>
          <p14:tracePt t="53013" x="3798888" y="1928813"/>
          <p14:tracePt t="53029" x="3798888" y="1920875"/>
          <p14:tracePt t="53039" x="3798888" y="1911350"/>
          <p14:tracePt t="53054" x="3798888" y="1903413"/>
          <p14:tracePt t="53077" x="3790950" y="1903413"/>
          <p14:tracePt t="53085" x="3773488" y="1903413"/>
          <p14:tracePt t="53093" x="3756025" y="1903413"/>
          <p14:tracePt t="53101" x="3730625" y="1903413"/>
          <p14:tracePt t="53109" x="3722688" y="1903413"/>
          <p14:tracePt t="53117" x="3705225" y="1903413"/>
          <p14:tracePt t="53125" x="3679825" y="1903413"/>
          <p14:tracePt t="53133" x="3679825" y="1911350"/>
          <p14:tracePt t="53141" x="3662363" y="1911350"/>
          <p14:tracePt t="53152" x="3654425" y="1911350"/>
          <p14:tracePt t="53159" x="3646488" y="1920875"/>
          <p14:tracePt t="53167" x="3629025" y="1920875"/>
          <p14:tracePt t="53183" x="3619500" y="1920875"/>
          <p14:tracePt t="53239" x="3611563" y="1920875"/>
          <p14:tracePt t="53247" x="3603625" y="1954213"/>
          <p14:tracePt t="53255" x="3586163" y="1997075"/>
          <p14:tracePt t="53263" x="3560763" y="2022475"/>
          <p14:tracePt t="53272" x="3535363" y="2073275"/>
          <p14:tracePt t="53279" x="3502025" y="2124075"/>
          <p14:tracePt t="53290" x="3475038" y="2159000"/>
          <p14:tracePt t="53295" x="3449638" y="2200275"/>
          <p14:tracePt t="53307" x="3424238" y="2235200"/>
          <p14:tracePt t="53319" x="3390900" y="2268538"/>
          <p14:tracePt t="53327" x="3373438" y="2286000"/>
          <p14:tracePt t="53336" x="3348038" y="2319338"/>
          <p14:tracePt t="53347" x="3297238" y="2387600"/>
          <p14:tracePt t="53359" x="3203575" y="2498725"/>
          <p14:tracePt t="53368" x="3152775" y="2549525"/>
          <p14:tracePt t="53375" x="3084513" y="2625725"/>
          <p14:tracePt t="53383" x="3016250" y="2693988"/>
          <p14:tracePt t="53391" x="2974975" y="2744788"/>
          <p14:tracePt t="53399" x="2881313" y="2820988"/>
          <p14:tracePt t="53407" x="2813050" y="2906713"/>
          <p14:tracePt t="53415" x="2752725" y="2949575"/>
          <p14:tracePt t="53427" x="2660650" y="3025775"/>
          <p14:tracePt t="53438" x="2405063" y="3228975"/>
          <p14:tracePt t="53457" x="2303463" y="3297238"/>
          <p14:tracePt t="53467" x="2159000" y="3398838"/>
          <p14:tracePt t="53476" x="2082800" y="3467100"/>
          <p14:tracePt t="53484" x="2065338" y="3484563"/>
          <p14:tracePt t="53492" x="2047875" y="3509963"/>
          <p14:tracePt t="53500" x="2047875" y="3517900"/>
          <p14:tracePt t="53516" x="2047875" y="3535363"/>
          <p14:tracePt t="53524" x="2047875" y="3543300"/>
          <p14:tracePt t="53541" x="2047875" y="3568700"/>
          <p14:tracePt t="53548" x="2055813" y="3578225"/>
          <p14:tracePt t="53556" x="2073275" y="3586163"/>
          <p14:tracePt t="53564" x="2098675" y="3603625"/>
          <p14:tracePt t="53572" x="2159000" y="3611563"/>
          <p14:tracePt t="53580" x="2217738" y="3619500"/>
          <p14:tracePt t="53588" x="2268538" y="3619500"/>
          <p14:tracePt t="53596" x="2344738" y="3619500"/>
          <p14:tracePt t="53604" x="2413000" y="3619500"/>
          <p14:tracePt t="53612" x="2516188" y="3611563"/>
          <p14:tracePt t="53620" x="2686050" y="3560763"/>
          <p14:tracePt t="53628" x="2830513" y="3517900"/>
          <p14:tracePt t="53636" x="2957513" y="3459163"/>
          <p14:tracePt t="53644" x="3094038" y="3398838"/>
          <p14:tracePt t="53652" x="3279775" y="3322638"/>
          <p14:tracePt t="53660" x="3568700" y="3144838"/>
          <p14:tracePt t="53668" x="3662363" y="3067050"/>
          <p14:tracePt t="53677" x="3824288" y="2932113"/>
          <p14:tracePt t="53684" x="3935413" y="2820988"/>
          <p14:tracePt t="53693" x="4027488" y="2719388"/>
          <p14:tracePt t="53700" x="4113213" y="2600325"/>
          <p14:tracePt t="53710" x="4156075" y="2506663"/>
          <p14:tracePt t="53716" x="4189413" y="2430463"/>
          <p14:tracePt t="53727" x="4224338" y="2303463"/>
          <p14:tracePt t="53733" x="4249738" y="2141538"/>
          <p14:tracePt t="53742" x="4249738" y="2047875"/>
          <p14:tracePt t="53750" x="4249738" y="1946275"/>
          <p14:tracePt t="53759" x="4224338" y="1844675"/>
          <p14:tracePt t="53767" x="4206875" y="1758950"/>
          <p14:tracePt t="53775" x="4156075" y="1622425"/>
          <p14:tracePt t="53783" x="4113213" y="1538288"/>
          <p14:tracePt t="53791" x="4087813" y="1495425"/>
          <p14:tracePt t="53799" x="4027488" y="1444625"/>
          <p14:tracePt t="53807" x="3943350" y="1376363"/>
          <p14:tracePt t="53815" x="3867150" y="1343025"/>
          <p14:tracePt t="53823" x="3773488" y="1308100"/>
          <p14:tracePt t="53830" x="3713163" y="1300163"/>
          <p14:tracePt t="53840" x="3568700" y="1292225"/>
          <p14:tracePt t="53847" x="3449638" y="1292225"/>
          <p14:tracePt t="53856" x="3330575" y="1292225"/>
          <p14:tracePt t="53862" x="3178175" y="1292225"/>
          <p14:tracePt t="53870" x="3000375" y="1317625"/>
          <p14:tracePt t="53878" x="2855913" y="1350963"/>
          <p14:tracePt t="53887" x="2608263" y="1411288"/>
          <p14:tracePt t="53906" x="2278063" y="1530350"/>
          <p14:tracePt t="53912" x="2141538" y="1606550"/>
          <p14:tracePt t="53919" x="1920875" y="1733550"/>
          <p14:tracePt t="53926" x="1844675" y="1793875"/>
          <p14:tracePt t="53935" x="1682750" y="1911350"/>
          <p14:tracePt t="53943" x="1614488" y="1979613"/>
          <p14:tracePt t="53951" x="1520825" y="2073275"/>
          <p14:tracePt t="53959" x="1477963" y="2124075"/>
          <p14:tracePt t="53967" x="1427163" y="2192338"/>
          <p14:tracePt t="53977" x="1385888" y="2252663"/>
          <p14:tracePt t="53988" x="1325563" y="2344738"/>
          <p14:tracePt t="53995" x="1300163" y="2405063"/>
          <p14:tracePt t="54003" x="1257300" y="2481263"/>
          <p14:tracePt t="54011" x="1249363" y="2532063"/>
          <p14:tracePt t="54023" x="1231900" y="2600325"/>
          <p14:tracePt t="54027" x="1206500" y="2693988"/>
          <p14:tracePt t="54039" x="1198563" y="2752725"/>
          <p14:tracePt t="54045" x="1198563" y="2795588"/>
          <p14:tracePt t="54054" x="1198563" y="2863850"/>
          <p14:tracePt t="54061" x="1198563" y="2897188"/>
          <p14:tracePt t="54070" x="1206500" y="2957513"/>
          <p14:tracePt t="54077" x="1241425" y="3041650"/>
          <p14:tracePt t="54085" x="1266825" y="3076575"/>
          <p14:tracePt t="54094" x="1300163" y="3119438"/>
          <p14:tracePt t="54100" x="1333500" y="3152775"/>
          <p14:tracePt t="54112" x="1376363" y="3195638"/>
          <p14:tracePt t="54120" x="1477963" y="3263900"/>
          <p14:tracePt t="54128" x="1530350" y="3297238"/>
          <p14:tracePt t="54137" x="1589088" y="3314700"/>
          <p14:tracePt t="54144" x="1665288" y="3340100"/>
          <p14:tracePt t="54153" x="1766888" y="3355975"/>
          <p14:tracePt t="54164" x="1860550" y="3355975"/>
          <p14:tracePt t="54172" x="1954213" y="3365500"/>
          <p14:tracePt t="54180" x="2090738" y="3365500"/>
          <p14:tracePt t="54188" x="2235200" y="3365500"/>
          <p14:tracePt t="54197" x="2405063" y="3365500"/>
          <p14:tracePt t="54205" x="2541588" y="3365500"/>
          <p14:tracePt t="54212" x="2701925" y="3365500"/>
          <p14:tracePt t="54220" x="2932113" y="3365500"/>
          <p14:tracePt t="54228" x="3076575" y="3365500"/>
          <p14:tracePt t="54237" x="3228975" y="3355975"/>
          <p14:tracePt t="54244" x="3382963" y="3340100"/>
          <p14:tracePt t="54253" x="3502025" y="3330575"/>
          <p14:tracePt t="54260" x="3629025" y="3305175"/>
          <p14:tracePt t="54269" x="3687763" y="3297238"/>
          <p14:tracePt t="54277" x="3806825" y="3263900"/>
          <p14:tracePt t="54285" x="3867150" y="3238500"/>
          <p14:tracePt t="54293" x="3968750" y="3203575"/>
          <p14:tracePt t="54301" x="4002088" y="3186113"/>
          <p14:tracePt t="54311" x="4037013" y="3160713"/>
          <p14:tracePt t="54317" x="4079875" y="3127375"/>
          <p14:tracePt t="54327" x="4105275" y="3084513"/>
          <p14:tracePt t="54335" x="4138613" y="3051175"/>
          <p14:tracePt t="54343" x="4156075" y="2990850"/>
          <p14:tracePt t="54350" x="4189413" y="2897188"/>
          <p14:tracePt t="54358" x="4206875" y="2813050"/>
          <p14:tracePt t="54366" x="4224338" y="2727325"/>
          <p14:tracePt t="54374" x="4224338" y="2643188"/>
          <p14:tracePt t="54382" x="4224338" y="2524125"/>
          <p14:tracePt t="54391" x="4224338" y="2455863"/>
          <p14:tracePt t="54398" x="4224338" y="2387600"/>
          <p14:tracePt t="54406" x="4224338" y="2311400"/>
          <p14:tracePt t="54414" x="4214813" y="2227263"/>
          <p14:tracePt t="54422" x="4197350" y="2174875"/>
          <p14:tracePt t="54430" x="4181475" y="2108200"/>
          <p14:tracePt t="54439" x="4146550" y="2014538"/>
          <p14:tracePt t="54447" x="4113213" y="1963738"/>
          <p14:tracePt t="54454" x="4087813" y="1911350"/>
          <p14:tracePt t="54462" x="4027488" y="1852613"/>
          <p14:tracePt t="54470" x="3976688" y="1809750"/>
          <p14:tracePt t="54478" x="3943350" y="1784350"/>
          <p14:tracePt t="54487" x="3867150" y="1751013"/>
          <p14:tracePt t="54494" x="3790950" y="1725613"/>
          <p14:tracePt t="54502" x="3687763" y="1716088"/>
          <p14:tracePt t="54510" x="3603625" y="1708150"/>
          <p14:tracePt t="54518" x="3560763" y="1708150"/>
          <p14:tracePt t="54527" x="3475038" y="1708150"/>
          <p14:tracePt t="54534" x="3416300" y="1708150"/>
          <p14:tracePt t="54542" x="3365500" y="1725613"/>
          <p14:tracePt t="54550" x="3322638" y="1741488"/>
          <p14:tracePt t="54558" x="3289300" y="1758950"/>
          <p14:tracePt t="54566" x="3246438" y="1793875"/>
          <p14:tracePt t="54574" x="3195638" y="1835150"/>
          <p14:tracePt t="54582" x="3170238" y="1852613"/>
          <p14:tracePt t="54592" x="3144838" y="1903413"/>
          <p14:tracePt t="54598" x="3119438" y="1928813"/>
          <p14:tracePt t="54608" x="3101975" y="1963738"/>
          <p14:tracePt t="54616" x="3067050" y="2030413"/>
          <p14:tracePt t="54624" x="3051175" y="2073275"/>
          <p14:tracePt t="54632" x="3033713" y="2108200"/>
          <p14:tracePt t="54640" x="3033713" y="2141538"/>
          <p14:tracePt t="54648" x="3025775" y="2174875"/>
          <p14:tracePt t="54656" x="3025775" y="2192338"/>
          <p14:tracePt t="54664" x="3025775" y="2200275"/>
          <p14:tracePt t="54672" x="3033713" y="2217738"/>
          <p14:tracePt t="54681" x="3033713" y="2227263"/>
          <p14:tracePt t="54689" x="3059113" y="2227263"/>
          <p14:tracePt t="54697" x="3076575" y="2243138"/>
          <p14:tracePt t="54705" x="3109913" y="2268538"/>
          <p14:tracePt t="54713" x="3135313" y="2319338"/>
          <p14:tracePt t="54721" x="3170238" y="2371725"/>
          <p14:tracePt t="54729" x="3203575" y="2447925"/>
          <p14:tracePt t="54738" x="3221038" y="2506663"/>
          <p14:tracePt t="54745" x="3246438" y="2625725"/>
          <p14:tracePt t="54947" x="3246438" y="2592388"/>
          <p14:tracePt t="54955" x="3246438" y="2506663"/>
          <p14:tracePt t="54962" x="3246438" y="2455863"/>
          <p14:tracePt t="54970" x="3246438" y="2405063"/>
          <p14:tracePt t="54978" x="3271838" y="2379663"/>
          <p14:tracePt t="54987" x="3279775" y="2362200"/>
          <p14:tracePt t="54994" x="3330575" y="2328863"/>
          <p14:tracePt t="55002" x="3408363" y="2303463"/>
          <p14:tracePt t="55010" x="3509963" y="2260600"/>
          <p14:tracePt t="55018" x="3629025" y="2227263"/>
          <p14:tracePt t="55026" x="3697288" y="2209800"/>
          <p14:tracePt t="55034" x="3824288" y="2200275"/>
          <p14:tracePt t="55042" x="3976688" y="2200275"/>
          <p14:tracePt t="55051" x="4121150" y="2227263"/>
          <p14:tracePt t="55061" x="4283075" y="2252663"/>
          <p14:tracePt t="55067" x="4648200" y="2328863"/>
          <p14:tracePt t="55077" x="4987925" y="2379663"/>
          <p14:tracePt t="55083" x="5157788" y="2413000"/>
          <p14:tracePt t="55091" x="5464175" y="2463800"/>
          <p14:tracePt t="55099" x="5795963" y="2524125"/>
          <p14:tracePt t="55110" x="6016625" y="2549525"/>
          <p14:tracePt t="55115" x="6203950" y="2574925"/>
          <p14:tracePt t="55127" x="6450013" y="2608263"/>
          <p14:tracePt t="55135" x="6611938" y="2633663"/>
          <p14:tracePt t="55143" x="6696075" y="2643188"/>
          <p14:tracePt t="55150" x="6815138" y="2643188"/>
          <p14:tracePt t="55158" x="6883400" y="2651125"/>
          <p14:tracePt t="55166" x="6916738" y="2651125"/>
          <p14:tracePt t="55176" x="6926263" y="2651125"/>
          <p14:tracePt t="55182" x="6934200" y="2651125"/>
          <p14:tracePt t="55317" x="6908800" y="2617788"/>
          <p14:tracePt t="55325" x="6883400" y="2592388"/>
          <p14:tracePt t="55332" x="6865938" y="2566988"/>
          <p14:tracePt t="55340" x="6824663" y="2541588"/>
          <p14:tracePt t="55348" x="6764338" y="2498725"/>
          <p14:tracePt t="55356" x="6721475" y="2455863"/>
          <p14:tracePt t="55364" x="6670675" y="2413000"/>
          <p14:tracePt t="55372" x="6619875" y="2379663"/>
          <p14:tracePt t="55380" x="6569075" y="2328863"/>
          <p14:tracePt t="55388" x="6535738" y="2286000"/>
          <p14:tracePt t="55397" x="6500813" y="2252663"/>
          <p14:tracePt t="55404" x="6492875" y="2227263"/>
          <p14:tracePt t="55413" x="6492875" y="2209800"/>
          <p14:tracePt t="55423" x="6492875" y="2200275"/>
          <p14:tracePt t="55428" x="6492875" y="2184400"/>
          <p14:tracePt t="55438" x="6492875" y="2159000"/>
          <p14:tracePt t="55444" x="6518275" y="2141538"/>
          <p14:tracePt t="55454" x="6535738" y="2116138"/>
          <p14:tracePt t="55460" x="6561138" y="2082800"/>
          <p14:tracePt t="55470" x="6611938" y="2047875"/>
          <p14:tracePt t="55476" x="6662738" y="2030413"/>
          <p14:tracePt t="55487" x="6721475" y="1997075"/>
          <p14:tracePt t="55494" x="6781800" y="1979613"/>
          <p14:tracePt t="55502" x="6832600" y="1971675"/>
          <p14:tracePt t="55510" x="6883400" y="1971675"/>
          <p14:tracePt t="55518" x="6934200" y="1971675"/>
          <p14:tracePt t="55526" x="6977063" y="1971675"/>
          <p14:tracePt t="55534" x="7045325" y="1971675"/>
          <p14:tracePt t="55542" x="7088188" y="1971675"/>
          <p14:tracePt t="55550" x="7121525" y="1979613"/>
          <p14:tracePt t="55558" x="7146925" y="1989138"/>
          <p14:tracePt t="55566" x="7154863" y="1989138"/>
          <p14:tracePt t="55574" x="7164388" y="1997075"/>
          <p14:tracePt t="55582" x="7164388" y="2005013"/>
          <p14:tracePt t="55598" x="7172325" y="2022475"/>
          <p14:tracePt t="55606" x="7172325" y="2047875"/>
          <p14:tracePt t="55615" x="7172325" y="2055813"/>
          <p14:tracePt t="55623" x="7172325" y="2090738"/>
          <p14:tracePt t="55631" x="7172325" y="2116138"/>
          <p14:tracePt t="55639" x="7180263" y="2159000"/>
          <p14:tracePt t="55647" x="7180263" y="2184400"/>
          <p14:tracePt t="55654" x="7180263" y="2200275"/>
          <p14:tracePt t="55662" x="7180263" y="2227263"/>
          <p14:tracePt t="55670" x="7180263" y="2235200"/>
          <p14:tracePt t="55686" x="7180263" y="2243138"/>
          <p14:tracePt t="55761" x="7172325" y="2243138"/>
          <p14:tracePt t="55769" x="7154863" y="2243138"/>
          <p14:tracePt t="55777" x="7146925" y="2243138"/>
          <p14:tracePt t="55785" x="7138988" y="2243138"/>
          <p14:tracePt t="55793" x="7138988" y="2252663"/>
          <p14:tracePt t="57033" x="7138988" y="2260600"/>
          <p14:tracePt t="57040" x="7138988" y="2293938"/>
          <p14:tracePt t="57048" x="7138988" y="2336800"/>
          <p14:tracePt t="57056" x="7138988" y="2371725"/>
          <p14:tracePt t="57064" x="7138988" y="2387600"/>
          <p14:tracePt t="57072" x="7138988" y="2422525"/>
          <p14:tracePt t="57080" x="7146925" y="2455863"/>
          <p14:tracePt t="57088" x="7154863" y="2516188"/>
          <p14:tracePt t="57097" x="7154863" y="2549525"/>
          <p14:tracePt t="57105" x="7164388" y="2592388"/>
          <p14:tracePt t="57113" x="7172325" y="2617788"/>
          <p14:tracePt t="57120" x="7180263" y="2660650"/>
          <p14:tracePt t="57129" x="7189788" y="2693988"/>
          <p14:tracePt t="57137" x="7197725" y="2736850"/>
          <p14:tracePt t="57145" x="7205663" y="2762250"/>
          <p14:tracePt t="57152" x="7215188" y="2795588"/>
          <p14:tracePt t="57160" x="7223125" y="2813050"/>
          <p14:tracePt t="57169" x="7232650" y="2838450"/>
          <p14:tracePt t="57179" x="7248525" y="2863850"/>
          <p14:tracePt t="57185" x="7273925" y="2906713"/>
          <p14:tracePt t="57195" x="7299325" y="2949575"/>
          <p14:tracePt t="57202" x="7324725" y="2974975"/>
          <p14:tracePt t="57211" x="7359650" y="3008313"/>
          <p14:tracePt t="57219" x="7402513" y="3033713"/>
          <p14:tracePt t="57227" x="7453313" y="3067050"/>
          <p14:tracePt t="57235" x="7512050" y="3109913"/>
          <p14:tracePt t="57243" x="7613650" y="3144838"/>
          <p14:tracePt t="57251" x="7691438" y="3178175"/>
          <p14:tracePt t="57259" x="7750175" y="3195638"/>
          <p14:tracePt t="57267" x="7851775" y="3221038"/>
          <p14:tracePt t="57275" x="7927975" y="3228975"/>
          <p14:tracePt t="57283" x="7988300" y="3238500"/>
          <p14:tracePt t="57291" x="8047038" y="3238500"/>
          <p14:tracePt t="57303" x="8158163" y="3254375"/>
          <p14:tracePt t="57335" x="8218488" y="3263900"/>
          <p14:tracePt t="57343" x="8507413" y="3289300"/>
          <p14:tracePt t="57351" x="8642350" y="3314700"/>
          <p14:tracePt t="57359" x="8702675" y="3322638"/>
          <p14:tracePt t="57367" x="8761413" y="3330575"/>
          <p14:tracePt t="57375" x="8837613" y="3355975"/>
          <p14:tracePt t="57383" x="8897938" y="3373438"/>
          <p14:tracePt t="57391" x="8948738" y="3382963"/>
          <p14:tracePt t="57399" x="9017000" y="3398838"/>
          <p14:tracePt t="57407" x="9093200" y="3408363"/>
          <p14:tracePt t="57415" x="9136063" y="34163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8" name="Picture 5">
            <a:extLst>
              <a:ext uri="{FF2B5EF4-FFF2-40B4-BE49-F238E27FC236}">
                <a16:creationId xmlns:a16="http://schemas.microsoft.com/office/drawing/2014/main" id="{5DE920C1-E85A-4266-8274-0D5329DEB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1341438"/>
            <a:ext cx="69850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8852" name="Text Box 6">
            <a:extLst>
              <a:ext uri="{FF2B5EF4-FFF2-40B4-BE49-F238E27FC236}">
                <a16:creationId xmlns:a16="http://schemas.microsoft.com/office/drawing/2014/main" id="{CBB74065-DC66-4AC1-9A53-7DB3DDE13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1913" y="3556000"/>
            <a:ext cx="8820150" cy="288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kumimoji="1" lang="en-US" altLang="zh-CN" sz="2400" b="1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</a:t>
            </a:r>
            <a:r>
              <a:rPr kumimoji="1" lang="en-US" altLang="zh-CN" sz="24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The measured value of cyperone is 251 nm.</a:t>
            </a:r>
            <a:endParaRPr kumimoji="1" lang="zh-CN" altLang="en-US" sz="200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75780" name="Text Box 5">
            <a:extLst>
              <a:ext uri="{FF2B5EF4-FFF2-40B4-BE49-F238E27FC236}">
                <a16:creationId xmlns:a16="http://schemas.microsoft.com/office/drawing/2014/main" id="{4DAF7C34-3626-416A-AE03-8958F9AAA4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4100" y="695325"/>
            <a:ext cx="6781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</a:rPr>
              <a:t>Eg.5 Please determine the structure of cyperone</a:t>
            </a:r>
            <a:endParaRPr lang="zh-CN" altLang="en-US" sz="2400">
              <a:latin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19B1697-08FB-42AA-8E73-7A6DA7DDD4D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17"/>
    </mc:Choice>
    <mc:Fallback>
      <p:transition spd="slow" advTm="22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8852" grpId="0"/>
    </p:bldLst>
  </p:timing>
  <p:extLst>
    <p:ext uri="{3A86A75C-4F4B-4683-9AE1-C65F6400EC91}">
      <p14:laserTraceLst xmlns:p14="http://schemas.microsoft.com/office/powerpoint/2010/main">
        <p14:tracePtLst>
          <p14:tracePt t="1017" x="9126538" y="2990850"/>
          <p14:tracePt t="1077" x="9118600" y="2990850"/>
          <p14:tracePt t="1666" x="9118600" y="3000375"/>
          <p14:tracePt t="6346" x="9126538" y="3000375"/>
          <p14:tracePt t="6460" x="9126538" y="3119438"/>
          <p14:tracePt t="6468" x="9118600" y="3119438"/>
          <p14:tracePt t="6475" x="9110663" y="3119438"/>
          <p14:tracePt t="6491" x="9101138" y="3119438"/>
          <p14:tracePt t="6499" x="9085263" y="3135313"/>
          <p14:tracePt t="6506" x="9075738" y="3152775"/>
          <p14:tracePt t="6515" x="9042400" y="3186113"/>
          <p14:tracePt t="6523" x="9024938" y="3211513"/>
          <p14:tracePt t="6750" x="9024938" y="3203575"/>
          <p14:tracePt t="6758" x="9042400" y="3186113"/>
          <p14:tracePt t="6765" x="9058275" y="3170238"/>
          <p14:tracePt t="6773" x="9058275" y="3152775"/>
          <p14:tracePt t="6781" x="9067800" y="3152775"/>
          <p14:tracePt t="6789" x="9075738" y="3152775"/>
          <p14:tracePt t="6869" x="9075738" y="3160713"/>
          <p14:tracePt t="6877" x="9075738" y="3170238"/>
          <p14:tracePt t="6884" x="9075738" y="3178175"/>
          <p14:tracePt t="6893" x="9075738" y="3186113"/>
          <p14:tracePt t="6909" x="9085263" y="3186113"/>
          <p14:tracePt t="6925" x="9093200" y="3195638"/>
          <p14:tracePt t="6933" x="9101138" y="3203575"/>
          <p14:tracePt t="6941" x="9110663" y="3221038"/>
          <p14:tracePt t="6951" x="9126538" y="322897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ext Box 4">
            <a:extLst>
              <a:ext uri="{FF2B5EF4-FFF2-40B4-BE49-F238E27FC236}">
                <a16:creationId xmlns:a16="http://schemas.microsoft.com/office/drawing/2014/main" id="{C444D0EE-737F-4662-BA12-375061F14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620713"/>
            <a:ext cx="8675688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Photoisomers</a:t>
            </a:r>
            <a:endParaRPr lang="zh-CN" altLang="en-US" sz="2800" b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zh-CN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pic>
        <p:nvPicPr>
          <p:cNvPr id="77827" name="图片 1">
            <a:extLst>
              <a:ext uri="{FF2B5EF4-FFF2-40B4-BE49-F238E27FC236}">
                <a16:creationId xmlns:a16="http://schemas.microsoft.com/office/drawing/2014/main" id="{F5C76E6D-B06D-4173-9632-A9AD83AE20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938" y="1773238"/>
            <a:ext cx="5138737" cy="285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7828" name="矩形 2">
            <a:extLst>
              <a:ext uri="{FF2B5EF4-FFF2-40B4-BE49-F238E27FC236}">
                <a16:creationId xmlns:a16="http://schemas.microsoft.com/office/drawing/2014/main" id="{9090B392-C4AE-483B-9093-0AAFA563F2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45720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a. Cyclization isomerization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eg. Diarylethene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zh-CN" sz="18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b. </a:t>
            </a:r>
            <a:r>
              <a:rPr lang="en-US" altLang="zh-CN" sz="1800" i="1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Trans-Cis</a:t>
            </a: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isomerization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eg. Azobenzene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2936359-8BDD-423C-8B9C-AC9C87A3C4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668"/>
    </mc:Choice>
    <mc:Fallback>
      <p:transition spd="slow" advTm="266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471" x="8888413" y="2778125"/>
          <p14:tracePt t="50480" x="8804275" y="2736850"/>
          <p14:tracePt t="50488" x="8523288" y="2625725"/>
          <p14:tracePt t="50495" x="8370888" y="2566988"/>
          <p14:tracePt t="50506" x="8158163" y="2489200"/>
          <p14:tracePt t="50511" x="8005763" y="2422525"/>
          <p14:tracePt t="50520" x="7742238" y="2344738"/>
          <p14:tracePt t="50527" x="7597775" y="2319338"/>
          <p14:tracePt t="50536" x="7453313" y="2319338"/>
          <p14:tracePt t="50545" x="7299325" y="2319338"/>
          <p14:tracePt t="50552" x="7164388" y="2336800"/>
          <p14:tracePt t="50563" x="7061200" y="2354263"/>
          <p14:tracePt t="50580" x="6781800" y="2447925"/>
          <p14:tracePt t="50595" x="6680200" y="2481263"/>
          <p14:tracePt t="50606" x="6024563" y="2736850"/>
          <p14:tracePt t="50622" x="5464175" y="2974975"/>
          <p14:tracePt t="50766" x="5226050" y="3067050"/>
          <p14:tracePt t="50770" x="4919663" y="3211513"/>
          <p14:tracePt t="50778" x="1733550" y="3636963"/>
          <p14:tracePt t="50788" x="1665288" y="3636963"/>
          <p14:tracePt t="50794" x="1563688" y="3636963"/>
          <p14:tracePt t="50803" x="1462088" y="3629025"/>
          <p14:tracePt t="50810" x="1393825" y="3619500"/>
          <p14:tracePt t="50818" x="1308100" y="3619500"/>
          <p14:tracePt t="50826" x="1231900" y="3619500"/>
          <p14:tracePt t="50834" x="1198563" y="3611563"/>
          <p14:tracePt t="50842" x="1130300" y="3594100"/>
          <p14:tracePt t="50853" x="1011238" y="3586163"/>
          <p14:tracePt t="50861" x="952500" y="3578225"/>
          <p14:tracePt t="50866" x="823913" y="3552825"/>
          <p14:tracePt t="50874" x="714375" y="3527425"/>
          <p14:tracePt t="50882" x="636588" y="3509963"/>
          <p14:tracePt t="50890" x="577850" y="3492500"/>
          <p14:tracePt t="50906" x="534988" y="3441700"/>
          <p14:tracePt t="50914" x="527050" y="3416300"/>
          <p14:tracePt t="50923" x="519113" y="3390900"/>
          <p14:tracePt t="50930" x="519113" y="3348038"/>
          <p14:tracePt t="50940" x="519113" y="3305175"/>
          <p14:tracePt t="50948" x="519113" y="3246438"/>
          <p14:tracePt t="50956" x="534988" y="3211513"/>
          <p14:tracePt t="50964" x="544513" y="3195638"/>
          <p14:tracePt t="50972" x="569913" y="3178175"/>
          <p14:tracePt t="50980" x="603250" y="3152775"/>
          <p14:tracePt t="50990" x="628650" y="3144838"/>
          <p14:tracePt t="50996" x="704850" y="3109913"/>
          <p14:tracePt t="51004" x="781050" y="3101975"/>
          <p14:tracePt t="51012" x="849313" y="3094038"/>
          <p14:tracePt t="51020" x="968375" y="3094038"/>
          <p14:tracePt t="51028" x="1266825" y="3094038"/>
          <p14:tracePt t="51037" x="1350963" y="3094038"/>
          <p14:tracePt t="51044" x="1649413" y="3094038"/>
          <p14:tracePt t="51053" x="1878013" y="3094038"/>
          <p14:tracePt t="51061" x="2022475" y="3094038"/>
          <p14:tracePt t="51068" x="2303463" y="3094038"/>
          <p14:tracePt t="51078" x="2422525" y="3094038"/>
          <p14:tracePt t="51084" x="2686050" y="3076575"/>
          <p14:tracePt t="51093" x="2838450" y="3067050"/>
          <p14:tracePt t="51100" x="3076575" y="3051175"/>
          <p14:tracePt t="51110" x="3221038" y="3051175"/>
          <p14:tracePt t="51115" x="3330575" y="3051175"/>
          <p14:tracePt t="51123" x="3433763" y="3051175"/>
          <p14:tracePt t="51131" x="3467100" y="3051175"/>
          <p14:tracePt t="51139" x="3509963" y="3051175"/>
          <p14:tracePt t="51147" x="3517900" y="3051175"/>
          <p14:tracePt t="51179" x="3527425" y="3051175"/>
          <p14:tracePt t="51187" x="3535363" y="3041650"/>
          <p14:tracePt t="51195" x="3543300" y="3033713"/>
          <p14:tracePt t="51207" x="3568700" y="3008313"/>
          <p14:tracePt t="51225" x="3619500" y="2974975"/>
          <p14:tracePt t="51233" x="3722688" y="2897188"/>
          <p14:tracePt t="51245" x="3790950" y="2846388"/>
          <p14:tracePt t="51251" x="3908425" y="2770188"/>
          <p14:tracePt t="51261" x="3935413" y="2744788"/>
          <p14:tracePt t="51267" x="3951288" y="2719388"/>
          <p14:tracePt t="51278" x="3960813" y="2701925"/>
          <p14:tracePt t="51287" x="3968750" y="2676525"/>
          <p14:tracePt t="51294" x="3968750" y="2660650"/>
          <p14:tracePt t="51303" x="3976688" y="2625725"/>
          <p14:tracePt t="51310" x="3976688" y="2592388"/>
          <p14:tracePt t="51319" x="3986213" y="2582863"/>
          <p14:tracePt t="51326" x="3994150" y="2557463"/>
          <p14:tracePt t="51334" x="4002088" y="2541588"/>
          <p14:tracePt t="51342" x="4011613" y="2532063"/>
          <p14:tracePt t="51350" x="4019550" y="2506663"/>
          <p14:tracePt t="51358" x="4027488" y="2489200"/>
          <p14:tracePt t="51366" x="4044950" y="2463800"/>
          <p14:tracePt t="51374" x="4052888" y="2455863"/>
          <p14:tracePt t="51382" x="4070350" y="2438400"/>
          <p14:tracePt t="51392" x="4087813" y="2430463"/>
          <p14:tracePt t="51398" x="4087813" y="2422525"/>
          <p14:tracePt t="51406" x="4105275" y="2422525"/>
          <p14:tracePt t="51414" x="4130675" y="2405063"/>
          <p14:tracePt t="51423" x="4146550" y="2397125"/>
          <p14:tracePt t="51430" x="4181475" y="2387600"/>
          <p14:tracePt t="51440" x="4232275" y="2371725"/>
          <p14:tracePt t="51447" x="4275138" y="2354263"/>
          <p14:tracePt t="51453" x="4325938" y="2344738"/>
          <p14:tracePt t="51462" x="4341813" y="2336800"/>
          <p14:tracePt t="51470" x="4359275" y="2336800"/>
          <p14:tracePt t="51477" x="4368800" y="2336800"/>
          <p14:tracePt t="51530" x="4359275" y="2336800"/>
          <p14:tracePt t="51540" x="4300538" y="2336800"/>
          <p14:tracePt t="51548" x="4214813" y="2354263"/>
          <p14:tracePt t="51556" x="4156075" y="2371725"/>
          <p14:tracePt t="51564" x="4121150" y="2379663"/>
          <p14:tracePt t="51571" x="4062413" y="2387600"/>
          <p14:tracePt t="51579" x="4011613" y="2397125"/>
          <p14:tracePt t="51587" x="3943350" y="2405063"/>
          <p14:tracePt t="51595" x="3892550" y="2413000"/>
          <p14:tracePt t="51605" x="3875088" y="2413000"/>
          <p14:tracePt t="51611" x="3857625" y="2413000"/>
          <p14:tracePt t="51620" x="3849688" y="2413000"/>
          <p14:tracePt t="51667" x="3849688" y="2405063"/>
          <p14:tracePt t="51675" x="3849688" y="2397125"/>
          <p14:tracePt t="51684" x="3849688" y="2387600"/>
          <p14:tracePt t="51700" x="3857625" y="2371725"/>
          <p14:tracePt t="51708" x="3875088" y="2344738"/>
          <p14:tracePt t="51716" x="3883025" y="2336800"/>
          <p14:tracePt t="51724" x="3917950" y="2311400"/>
          <p14:tracePt t="51732" x="3960813" y="2278063"/>
          <p14:tracePt t="51740" x="4037013" y="2260600"/>
          <p14:tracePt t="51749" x="4121150" y="2235200"/>
          <p14:tracePt t="51758" x="4240213" y="2200275"/>
          <p14:tracePt t="51764" x="4351338" y="2192338"/>
          <p14:tracePt t="51774" x="4435475" y="2174875"/>
          <p14:tracePt t="51780" x="4630738" y="2166938"/>
          <p14:tracePt t="51790" x="4724400" y="2159000"/>
          <p14:tracePt t="51796" x="4954588" y="2159000"/>
          <p14:tracePt t="51806" x="5106988" y="2159000"/>
          <p14:tracePt t="51812" x="5251450" y="2159000"/>
          <p14:tracePt t="51822" x="5380038" y="2159000"/>
          <p14:tracePt t="51830" x="5438775" y="2159000"/>
          <p14:tracePt t="51838" x="5549900" y="2159000"/>
          <p14:tracePt t="51846" x="5651500" y="2159000"/>
          <p14:tracePt t="51854" x="5745163" y="2159000"/>
          <p14:tracePt t="51862" x="5803900" y="2159000"/>
          <p14:tracePt t="51870" x="5872163" y="2174875"/>
          <p14:tracePt t="51878" x="5889625" y="2192338"/>
          <p14:tracePt t="51887" x="5905500" y="2209800"/>
          <p14:tracePt t="51896" x="5915025" y="2217738"/>
          <p14:tracePt t="51905" x="5922963" y="2227263"/>
          <p14:tracePt t="51911" x="5922963" y="2243138"/>
          <p14:tracePt t="51918" x="5932488" y="2278063"/>
          <p14:tracePt t="51927" x="5932488" y="2319338"/>
          <p14:tracePt t="51934" x="5932488" y="2336800"/>
          <p14:tracePt t="51942" x="5932488" y="2379663"/>
          <p14:tracePt t="51950" x="5932488" y="2413000"/>
          <p14:tracePt t="51958" x="5932488" y="2455863"/>
          <p14:tracePt t="51966" x="5932488" y="2489200"/>
          <p14:tracePt t="51974" x="5932488" y="2524125"/>
          <p14:tracePt t="51982" x="5915025" y="2557463"/>
          <p14:tracePt t="51990" x="5905500" y="2582863"/>
          <p14:tracePt t="51998" x="5897563" y="2600325"/>
          <p14:tracePt t="52006" x="5872163" y="2625725"/>
          <p14:tracePt t="52014" x="5864225" y="2643188"/>
          <p14:tracePt t="52022" x="5838825" y="2651125"/>
          <p14:tracePt t="52030" x="5813425" y="2660650"/>
          <p14:tracePt t="52040" x="5803900" y="2660650"/>
          <p14:tracePt t="52045" x="5770563" y="2660650"/>
          <p14:tracePt t="52053" x="5761038" y="2660650"/>
          <p14:tracePt t="52061" x="5753100" y="2660650"/>
          <p14:tracePt t="52071" x="5735638" y="2651125"/>
          <p14:tracePt t="52077" x="5719763" y="2608263"/>
          <p14:tracePt t="52087" x="5702300" y="2582863"/>
          <p14:tracePt t="52095" x="5684838" y="2541588"/>
          <p14:tracePt t="52103" x="5659438" y="2463800"/>
          <p14:tracePt t="52111" x="5659438" y="2397125"/>
          <p14:tracePt t="52120" x="5651500" y="2344738"/>
          <p14:tracePt t="52127" x="5651500" y="2286000"/>
          <p14:tracePt t="52135" x="5651500" y="2243138"/>
          <p14:tracePt t="52143" x="5651500" y="2200275"/>
          <p14:tracePt t="52151" x="5659438" y="2141538"/>
          <p14:tracePt t="52159" x="5659438" y="2108200"/>
          <p14:tracePt t="52167" x="5668963" y="2090738"/>
          <p14:tracePt t="52175" x="5676900" y="2082800"/>
          <p14:tracePt t="52183" x="5684838" y="2065338"/>
          <p14:tracePt t="52191" x="5702300" y="2055813"/>
          <p14:tracePt t="52199" x="5710238" y="2047875"/>
          <p14:tracePt t="52207" x="5727700" y="2030413"/>
          <p14:tracePt t="52215" x="5770563" y="2014538"/>
          <p14:tracePt t="52223" x="5795963" y="2005013"/>
          <p14:tracePt t="52231" x="5838825" y="2005013"/>
          <p14:tracePt t="52239" x="5864225" y="1997075"/>
          <p14:tracePt t="52247" x="5915025" y="1997075"/>
          <p14:tracePt t="52255" x="6016625" y="1997075"/>
          <p14:tracePt t="52263" x="6092825" y="1997075"/>
          <p14:tracePt t="52271" x="6153150" y="2022475"/>
          <p14:tracePt t="52279" x="6194425" y="2030413"/>
          <p14:tracePt t="52287" x="6246813" y="2055813"/>
          <p14:tracePt t="52296" x="6262688" y="2065338"/>
          <p14:tracePt t="52304" x="6297613" y="2090738"/>
          <p14:tracePt t="52312" x="6313488" y="2116138"/>
          <p14:tracePt t="52320" x="6330950" y="2141538"/>
          <p14:tracePt t="52328" x="6330950" y="2159000"/>
          <p14:tracePt t="52337" x="6338888" y="2192338"/>
          <p14:tracePt t="52344" x="6356350" y="2227263"/>
          <p14:tracePt t="52353" x="6365875" y="2260600"/>
          <p14:tracePt t="52362" x="6381750" y="2311400"/>
          <p14:tracePt t="52368" x="6381750" y="2354263"/>
          <p14:tracePt t="52378" x="6381750" y="2387600"/>
          <p14:tracePt t="52387" x="6381750" y="2430463"/>
          <p14:tracePt t="52393" x="6381750" y="2455863"/>
          <p14:tracePt t="52404" x="6381750" y="2516188"/>
          <p14:tracePt t="52410" x="6373813" y="2574925"/>
          <p14:tracePt t="52418" x="6365875" y="2643188"/>
          <p14:tracePt t="52426" x="6356350" y="2701925"/>
          <p14:tracePt t="52434" x="6330950" y="2778125"/>
          <p14:tracePt t="52442" x="6323013" y="2813050"/>
          <p14:tracePt t="52450" x="6297613" y="2871788"/>
          <p14:tracePt t="52457" x="6280150" y="2897188"/>
          <p14:tracePt t="52466" x="6262688" y="2932113"/>
          <p14:tracePt t="52474" x="6237288" y="2957513"/>
          <p14:tracePt t="52481" x="6211888" y="2982913"/>
          <p14:tracePt t="52490" x="6186488" y="3000375"/>
          <p14:tracePt t="52497" x="6143625" y="3025775"/>
          <p14:tracePt t="52505" x="6118225" y="3033713"/>
          <p14:tracePt t="52513" x="6076950" y="3051175"/>
          <p14:tracePt t="52521" x="6016625" y="3067050"/>
          <p14:tracePt t="52529" x="5957888" y="3084513"/>
          <p14:tracePt t="52538" x="5897563" y="3094038"/>
          <p14:tracePt t="52545" x="5778500" y="3127375"/>
          <p14:tracePt t="52553" x="5634038" y="3135313"/>
          <p14:tracePt t="52561" x="5497513" y="3160713"/>
          <p14:tracePt t="52569" x="5337175" y="3186113"/>
          <p14:tracePt t="52577" x="5091113" y="3211513"/>
          <p14:tracePt t="52585" x="4946650" y="3238500"/>
          <p14:tracePt t="52593" x="4708525" y="3254375"/>
          <p14:tracePt t="52602" x="4521200" y="3279775"/>
          <p14:tracePt t="52609" x="4394200" y="3289300"/>
          <p14:tracePt t="52617" x="4308475" y="3289300"/>
          <p14:tracePt t="52625" x="4232275" y="3305175"/>
          <p14:tracePt t="52633" x="4130675" y="3314700"/>
          <p14:tracePt t="52643" x="4044950" y="3322638"/>
          <p14:tracePt t="52650" x="4019550" y="3322638"/>
          <p14:tracePt t="52659" x="4002088" y="3322638"/>
          <p14:tracePt t="52740" x="3994150" y="3322638"/>
          <p14:tracePt t="52868" x="3994150" y="3314700"/>
          <p14:tracePt t="52876" x="4002088" y="3289300"/>
          <p14:tracePt t="52888" x="4019550" y="3263900"/>
          <p14:tracePt t="52893" x="4052888" y="3228975"/>
          <p14:tracePt t="52902" x="4087813" y="3203575"/>
          <p14:tracePt t="52907" x="4138613" y="3160713"/>
          <p14:tracePt t="52917" x="4164013" y="3135313"/>
          <p14:tracePt t="52923" x="4240213" y="3101975"/>
          <p14:tracePt t="52933" x="4308475" y="3076575"/>
          <p14:tracePt t="52939" x="4351338" y="3059113"/>
          <p14:tracePt t="52949" x="4402138" y="3033713"/>
          <p14:tracePt t="52957" x="4478338" y="3016250"/>
          <p14:tracePt t="52966" x="4503738" y="3008313"/>
          <p14:tracePt t="52973" x="4529138" y="3008313"/>
          <p14:tracePt t="52982" x="4546600" y="3008313"/>
          <p14:tracePt t="52997" x="4554538" y="3008313"/>
          <p14:tracePt t="53086" x="4554538" y="3025775"/>
          <p14:tracePt t="53094" x="4564063" y="3051175"/>
          <p14:tracePt t="53103" x="4564063" y="3059113"/>
          <p14:tracePt t="53110" x="4564063" y="3084513"/>
          <p14:tracePt t="53118" x="4564063" y="3101975"/>
          <p14:tracePt t="53126" x="4564063" y="3109913"/>
          <p14:tracePt t="53134" x="4564063" y="3135313"/>
          <p14:tracePt t="53142" x="4564063" y="3144838"/>
          <p14:tracePt t="53149" x="4564063" y="3152775"/>
          <p14:tracePt t="53157" x="4564063" y="3160713"/>
          <p14:tracePt t="53165" x="4564063" y="3170238"/>
          <p14:tracePt t="53368" x="4538663" y="3170238"/>
          <p14:tracePt t="53376" x="4521200" y="3170238"/>
          <p14:tracePt t="53386" x="4495800" y="3170238"/>
          <p14:tracePt t="53394" x="4470400" y="3170238"/>
          <p14:tracePt t="53402" x="4427538" y="3170238"/>
          <p14:tracePt t="53408" x="4394200" y="3170238"/>
          <p14:tracePt t="53416" x="4368800" y="3170238"/>
          <p14:tracePt t="53424" x="4333875" y="3170238"/>
          <p14:tracePt t="53435" x="4283075" y="3160713"/>
          <p14:tracePt t="53440" x="4249738" y="3144838"/>
          <p14:tracePt t="53448" x="4214813" y="3119438"/>
          <p14:tracePt t="53456" x="4181475" y="3101975"/>
          <p14:tracePt t="53464" x="4156075" y="3076575"/>
          <p14:tracePt t="53474" x="4130675" y="3059113"/>
          <p14:tracePt t="53479" x="4079875" y="3016250"/>
          <p14:tracePt t="53489" x="4052888" y="2974975"/>
          <p14:tracePt t="53495" x="4011613" y="2922588"/>
          <p14:tracePt t="53505" x="3976688" y="2889250"/>
          <p14:tracePt t="53511" x="3935413" y="2820988"/>
          <p14:tracePt t="53521" x="3900488" y="2778125"/>
          <p14:tracePt t="53530" x="3883025" y="2752725"/>
          <p14:tracePt t="53537" x="3875088" y="2727325"/>
          <p14:tracePt t="53545" x="3867150" y="2701925"/>
          <p14:tracePt t="53554" x="3867150" y="2686050"/>
          <p14:tracePt t="53562" x="3857625" y="2676525"/>
          <p14:tracePt t="53569" x="3849688" y="2651125"/>
          <p14:tracePt t="53577" x="3849688" y="2633663"/>
          <p14:tracePt t="53585" x="3849688" y="2617788"/>
          <p14:tracePt t="53593" x="3849688" y="2608263"/>
          <p14:tracePt t="53602" x="3849688" y="2592388"/>
          <p14:tracePt t="53609" x="3849688" y="2574925"/>
          <p14:tracePt t="53625" x="3849688" y="2557463"/>
          <p14:tracePt t="53634" x="3849688" y="2541588"/>
          <p14:tracePt t="53642" x="3867150" y="2524125"/>
          <p14:tracePt t="53650" x="3883025" y="2498725"/>
          <p14:tracePt t="53658" x="3900488" y="2473325"/>
          <p14:tracePt t="53665" x="3943350" y="2447925"/>
          <p14:tracePt t="53674" x="3976688" y="2430463"/>
          <p14:tracePt t="53682" x="4027488" y="2413000"/>
          <p14:tracePt t="53689" x="4062413" y="2397125"/>
          <p14:tracePt t="53697" x="4146550" y="2397125"/>
          <p14:tracePt t="53705" x="4189413" y="2397125"/>
          <p14:tracePt t="53713" x="4224338" y="2397125"/>
          <p14:tracePt t="53721" x="4240213" y="2397125"/>
          <p14:tracePt t="53730" x="4249738" y="2397125"/>
          <p14:tracePt t="53737" x="4257675" y="2405063"/>
          <p14:tracePt t="53753" x="4257675" y="2413000"/>
          <p14:tracePt t="53788" x="4257675" y="2422525"/>
          <p14:tracePt t="53804" x="4249738" y="2430463"/>
          <p14:tracePt t="53810" x="4240213" y="2447925"/>
          <p14:tracePt t="53828" x="4232275" y="2447925"/>
          <p14:tracePt t="53838" x="4232275" y="2455863"/>
          <p14:tracePt t="53844" x="4224338" y="2455863"/>
          <p14:tracePt t="53860" x="4214813" y="2463800"/>
          <p14:tracePt t="53869" x="4197350" y="2463800"/>
          <p14:tracePt t="53886" x="4181475" y="2463800"/>
          <p14:tracePt t="53892" x="4171950" y="2463800"/>
          <p14:tracePt t="53901" x="4164013" y="2463800"/>
          <p14:tracePt t="53921" x="4146550" y="2463800"/>
          <p14:tracePt t="53940" x="4146550" y="2473325"/>
          <p14:tracePt t="53947" x="4146550" y="2481263"/>
          <p14:tracePt t="53955" x="4146550" y="2498725"/>
          <p14:tracePt t="53963" x="4164013" y="2532063"/>
          <p14:tracePt t="53971" x="4224338" y="2600325"/>
          <p14:tracePt t="53979" x="4316413" y="2668588"/>
          <p14:tracePt t="53987" x="4394200" y="2727325"/>
          <p14:tracePt t="53997" x="4452938" y="2752725"/>
          <p14:tracePt t="54003" x="4554538" y="2805113"/>
          <p14:tracePt t="54011" x="4724400" y="2871788"/>
          <p14:tracePt t="54019" x="4868863" y="2906713"/>
          <p14:tracePt t="54027" x="4972050" y="2922588"/>
          <p14:tracePt t="54035" x="5064125" y="2949575"/>
          <p14:tracePt t="54043" x="5157788" y="2957513"/>
          <p14:tracePt t="54053" x="5251450" y="2974975"/>
          <p14:tracePt t="54061" x="5319713" y="2974975"/>
          <p14:tracePt t="54070" x="5380038" y="2974975"/>
          <p14:tracePt t="54081" x="5421313" y="2974975"/>
          <p14:tracePt t="54089" x="5481638" y="2974975"/>
          <p14:tracePt t="54097" x="5514975" y="2965450"/>
          <p14:tracePt t="54105" x="5540375" y="2957513"/>
          <p14:tracePt t="54113" x="5557838" y="2949575"/>
          <p14:tracePt t="54121" x="5575300" y="2932113"/>
          <p14:tracePt t="54129" x="5591175" y="2914650"/>
          <p14:tracePt t="54137" x="5608638" y="2897188"/>
          <p14:tracePt t="54145" x="5626100" y="2889250"/>
          <p14:tracePt t="54154" x="5626100" y="2871788"/>
          <p14:tracePt t="54161" x="5626100" y="2855913"/>
          <p14:tracePt t="54169" x="5626100" y="2838450"/>
          <p14:tracePt t="54177" x="5626100" y="2813050"/>
          <p14:tracePt t="54185" x="5626100" y="2787650"/>
          <p14:tracePt t="54193" x="5626100" y="2752725"/>
          <p14:tracePt t="54202" x="5626100" y="2736850"/>
          <p14:tracePt t="54209" x="5626100" y="2719388"/>
          <p14:tracePt t="54217" x="5616575" y="2701925"/>
          <p14:tracePt t="54313" x="5651500" y="2701925"/>
          <p14:tracePt t="54321" x="5694363" y="2701925"/>
          <p14:tracePt t="54329" x="5803900" y="2686050"/>
          <p14:tracePt t="54337" x="5880100" y="2686050"/>
          <p14:tracePt t="54345" x="5940425" y="2686050"/>
          <p14:tracePt t="54355" x="6008688" y="2686050"/>
          <p14:tracePt t="54361" x="6110288" y="2686050"/>
          <p14:tracePt t="54371" x="6229350" y="2686050"/>
          <p14:tracePt t="54379" x="6323013" y="2686050"/>
          <p14:tracePt t="54392" x="6373813" y="2686050"/>
          <p14:tracePt t="54400" x="6450013" y="2686050"/>
          <p14:tracePt t="54408" x="6475413" y="2686050"/>
          <p14:tracePt t="54417" x="6510338" y="2686050"/>
          <p14:tracePt t="54424" x="6526213" y="2686050"/>
          <p14:tracePt t="54433" x="6535738" y="2686050"/>
          <p14:tracePt t="54642" x="6543675" y="2693988"/>
          <p14:tracePt t="54648" x="6543675" y="2719388"/>
          <p14:tracePt t="54658" x="6551613" y="2736850"/>
          <p14:tracePt t="54666" x="6551613" y="2752725"/>
          <p14:tracePt t="54674" x="6561138" y="2795588"/>
          <p14:tracePt t="54682" x="6569075" y="2830513"/>
          <p14:tracePt t="54691" x="6577013" y="2855913"/>
          <p14:tracePt t="54698" x="6586538" y="2889250"/>
          <p14:tracePt t="54706" x="6586538" y="2914650"/>
          <p14:tracePt t="54714" x="6594475" y="2957513"/>
          <p14:tracePt t="54722" x="6594475" y="3008313"/>
          <p14:tracePt t="54730" x="6602413" y="3025775"/>
          <p14:tracePt t="54737" x="6602413" y="3051175"/>
          <p14:tracePt t="54745" x="6602413" y="3076575"/>
          <p14:tracePt t="54753" x="6602413" y="3084513"/>
          <p14:tracePt t="54762" x="6602413" y="3109913"/>
          <p14:tracePt t="54770" x="6602413" y="3127375"/>
          <p14:tracePt t="54786" x="6602413" y="3135313"/>
          <p14:tracePt t="54803" x="6602413" y="3144838"/>
          <p14:tracePt t="54904" x="6602413" y="3152775"/>
          <p14:tracePt t="54914" x="6602413" y="3160713"/>
          <p14:tracePt t="54930" x="6602413" y="3170238"/>
          <p14:tracePt t="54940" x="6602413" y="3178175"/>
          <p14:tracePt t="54946" x="6602413" y="3186113"/>
          <p14:tracePt t="54964" x="6611938" y="3186113"/>
          <p14:tracePt t="54973" x="6611938" y="3195638"/>
          <p14:tracePt t="54980" x="6619875" y="3203575"/>
          <p14:tracePt t="54990" x="6627813" y="3211513"/>
          <p14:tracePt t="54996" x="6645275" y="3211513"/>
          <p14:tracePt t="55004" x="6662738" y="3221038"/>
          <p14:tracePt t="55012" x="6670675" y="3228975"/>
          <p14:tracePt t="55020" x="6680200" y="3238500"/>
          <p14:tracePt t="55028" x="6688138" y="3238500"/>
          <p14:tracePt t="55037" x="6696075" y="3238500"/>
          <p14:tracePt t="55053" x="6705600" y="3238500"/>
          <p14:tracePt t="55084" x="6705600" y="3246438"/>
          <p14:tracePt t="55092" x="6705600" y="3263900"/>
          <p14:tracePt t="55100" x="6670675" y="3297238"/>
          <p14:tracePt t="55108" x="6637338" y="3322638"/>
          <p14:tracePt t="55116" x="6586538" y="3355975"/>
          <p14:tracePt t="55124" x="6535738" y="3408363"/>
          <p14:tracePt t="55131" x="6483350" y="3449638"/>
          <p14:tracePt t="55139" x="6432550" y="3484563"/>
          <p14:tracePt t="55317" x="6416675" y="3459163"/>
          <p14:tracePt t="55321" x="6391275" y="3433763"/>
          <p14:tracePt t="55329" x="6381750" y="3408363"/>
          <p14:tracePt t="55337" x="6356350" y="3382963"/>
          <p14:tracePt t="55345" x="6338888" y="3355975"/>
          <p14:tracePt t="55353" x="6313488" y="3330575"/>
          <p14:tracePt t="55361" x="6288088" y="3305175"/>
          <p14:tracePt t="55370" x="6272213" y="3279775"/>
          <p14:tracePt t="55377" x="6262688" y="3271838"/>
          <p14:tracePt t="55385" x="6262688" y="3263900"/>
          <p14:tracePt t="55410" x="6262688" y="3254375"/>
          <p14:tracePt t="55418" x="6262688" y="3246438"/>
          <p14:tracePt t="55434" x="6262688" y="3238500"/>
          <p14:tracePt t="55442" x="6262688" y="3228975"/>
          <p14:tracePt t="55450" x="6262688" y="3221038"/>
          <p14:tracePt t="55458" x="6262688" y="3203575"/>
          <p14:tracePt t="55466" x="6262688" y="3195638"/>
          <p14:tracePt t="55492" x="6262688" y="3186113"/>
          <p14:tracePt t="55524" x="6272213" y="3186113"/>
          <p14:tracePt t="55532" x="6288088" y="3186113"/>
          <p14:tracePt t="55540" x="6297613" y="3186113"/>
          <p14:tracePt t="55548" x="6305550" y="3186113"/>
          <p14:tracePt t="55556" x="6330950" y="3186113"/>
          <p14:tracePt t="55564" x="6356350" y="3186113"/>
          <p14:tracePt t="55572" x="6373813" y="3195638"/>
          <p14:tracePt t="55580" x="6442075" y="3203575"/>
          <p14:tracePt t="55590" x="6475413" y="3203575"/>
          <p14:tracePt t="55596" x="6510338" y="3211513"/>
          <p14:tracePt t="55605" x="6526213" y="3211513"/>
          <p14:tracePt t="55612" x="6551613" y="3221038"/>
          <p14:tracePt t="55621" x="6569075" y="3221038"/>
          <p14:tracePt t="55628" x="6586538" y="3221038"/>
          <p14:tracePt t="55639" x="6611938" y="3221038"/>
          <p14:tracePt t="55644" x="6637338" y="3221038"/>
          <p14:tracePt t="55653" x="6645275" y="3221038"/>
          <p14:tracePt t="55660" x="6654800" y="3221038"/>
          <p14:tracePt t="55669" x="6662738" y="3221038"/>
          <p14:tracePt t="55676" x="6670675" y="3221038"/>
          <p14:tracePt t="55684" x="6680200" y="3221038"/>
          <p14:tracePt t="55692" x="6696075" y="3211513"/>
          <p14:tracePt t="55700" x="6721475" y="3203575"/>
          <p14:tracePt t="55707" x="6746875" y="3195638"/>
          <p14:tracePt t="55715" x="6772275" y="3186113"/>
          <p14:tracePt t="55723" x="6799263" y="3178175"/>
          <p14:tracePt t="55731" x="6807200" y="3170238"/>
          <p14:tracePt t="55739" x="6815138" y="3152775"/>
          <p14:tracePt t="55747" x="6832600" y="3144838"/>
          <p14:tracePt t="55755" x="6840538" y="3135313"/>
          <p14:tracePt t="55763" x="6858000" y="3119438"/>
          <p14:tracePt t="55771" x="6865938" y="3094038"/>
          <p14:tracePt t="55781" x="6875463" y="3076575"/>
          <p14:tracePt t="55790" x="6891338" y="3067050"/>
          <p14:tracePt t="55797" x="6908800" y="3051175"/>
          <p14:tracePt t="55810" x="6916738" y="3033713"/>
          <p14:tracePt t="55818" x="6926263" y="3016250"/>
          <p14:tracePt t="55834" x="6934200" y="3000375"/>
          <p14:tracePt t="55842" x="6943725" y="2990850"/>
          <p14:tracePt t="55858" x="6943725" y="2982913"/>
          <p14:tracePt t="55865" x="6951663" y="2965450"/>
          <p14:tracePt t="55882" x="6951663" y="2949575"/>
          <p14:tracePt t="55890" x="6951663" y="2940050"/>
          <p14:tracePt t="55904" x="6951663" y="2922588"/>
          <p14:tracePt t="55906" x="6951663" y="2906713"/>
          <p14:tracePt t="55914" x="6951663" y="2897188"/>
          <p14:tracePt t="55921" x="6951663" y="2871788"/>
          <p14:tracePt t="55930" x="6951663" y="2863850"/>
          <p14:tracePt t="55937" x="6951663" y="2855913"/>
          <p14:tracePt t="55946" x="6951663" y="2846388"/>
          <p14:tracePt t="55954" x="6951663" y="2838450"/>
          <p14:tracePt t="56017" x="6943725" y="2838450"/>
          <p14:tracePt t="56025" x="6926263" y="2838450"/>
          <p14:tracePt t="56035" x="6891338" y="2838450"/>
          <p14:tracePt t="56043" x="6807200" y="2838450"/>
          <p14:tracePt t="56049" x="6731000" y="2846388"/>
          <p14:tracePt t="56059" x="6627813" y="2871788"/>
          <p14:tracePt t="56067" x="6543675" y="2871788"/>
          <p14:tracePt t="56075" x="6399213" y="2897188"/>
          <p14:tracePt t="56083" x="6288088" y="2906713"/>
          <p14:tracePt t="56091" x="6110288" y="2914650"/>
          <p14:tracePt t="56100" x="5957888" y="2932113"/>
          <p14:tracePt t="56108" x="5838825" y="2940050"/>
          <p14:tracePt t="56116" x="5668963" y="2957513"/>
          <p14:tracePt t="56124" x="5540375" y="2957513"/>
          <p14:tracePt t="56133" x="5421313" y="2965450"/>
          <p14:tracePt t="56140" x="5353050" y="2965450"/>
          <p14:tracePt t="56147" x="5226050" y="2974975"/>
          <p14:tracePt t="56155" x="5149850" y="2990850"/>
          <p14:tracePt t="56164" x="5091113" y="2990850"/>
          <p14:tracePt t="56171" x="5005388" y="3000375"/>
          <p14:tracePt t="56179" x="4946650" y="3008313"/>
          <p14:tracePt t="56187" x="4919663" y="3008313"/>
          <p14:tracePt t="56195" x="4868863" y="3016250"/>
          <p14:tracePt t="56203" x="4810125" y="3025775"/>
          <p14:tracePt t="56211" x="4784725" y="3025775"/>
          <p14:tracePt t="56220" x="4749800" y="3025775"/>
          <p14:tracePt t="56227" x="4724400" y="3033713"/>
          <p14:tracePt t="56235" x="4691063" y="3033713"/>
          <p14:tracePt t="56244" x="4673600" y="3033713"/>
          <p14:tracePt t="56254" x="4614863" y="3033713"/>
          <p14:tracePt t="56260" x="4597400" y="3033713"/>
          <p14:tracePt t="56269" x="4572000" y="3033713"/>
          <p14:tracePt t="56275" x="4554538" y="3033713"/>
          <p14:tracePt t="56283" x="4538663" y="3033713"/>
          <p14:tracePt t="56291" x="4503738" y="3033713"/>
          <p14:tracePt t="56299" x="4470400" y="3033713"/>
          <p14:tracePt t="56307" x="4452938" y="3033713"/>
          <p14:tracePt t="56317" x="4419600" y="3025775"/>
          <p14:tracePt t="56323" x="4368800" y="3016250"/>
          <p14:tracePt t="56333" x="4341813" y="3016250"/>
          <p14:tracePt t="56339" x="4308475" y="3008313"/>
          <p14:tracePt t="56349" x="4275138" y="3000375"/>
          <p14:tracePt t="56355" x="4249738" y="2990850"/>
          <p14:tracePt t="56365" x="4214813" y="2982913"/>
          <p14:tracePt t="56373" x="4171950" y="2974975"/>
          <p14:tracePt t="56381" x="4146550" y="2957513"/>
          <p14:tracePt t="56389" x="4113213" y="2949575"/>
          <p14:tracePt t="56397" x="4087813" y="2949575"/>
          <p14:tracePt t="56405" x="4070350" y="2940050"/>
          <p14:tracePt t="56414" x="4070350" y="2932113"/>
          <p14:tracePt t="56422" x="4062413" y="2932113"/>
          <p14:tracePt t="56478" x="4062413" y="2922588"/>
          <p14:tracePt t="56494" x="4052888" y="2914650"/>
          <p14:tracePt t="56503" x="4052888" y="2906713"/>
          <p14:tracePt t="56510" x="4044950" y="2889250"/>
          <p14:tracePt t="56526" x="4037013" y="2871788"/>
          <p14:tracePt t="56534" x="4027488" y="2846388"/>
          <p14:tracePt t="56542" x="4019550" y="2838450"/>
          <p14:tracePt t="56550" x="4011613" y="2820988"/>
          <p14:tracePt t="56558" x="4002088" y="2805113"/>
          <p14:tracePt t="56566" x="3994150" y="2787650"/>
          <p14:tracePt t="56576" x="3986213" y="2778125"/>
          <p14:tracePt t="56581" x="3968750" y="2762250"/>
          <p14:tracePt t="56592" x="3960813" y="2752725"/>
          <p14:tracePt t="56597" x="3951288" y="2744788"/>
          <p14:tracePt t="56608" x="3943350" y="2727325"/>
          <p14:tracePt t="56613" x="3935413" y="2719388"/>
          <p14:tracePt t="56623" x="3925888" y="2711450"/>
          <p14:tracePt t="56639" x="3925888" y="2701925"/>
          <p14:tracePt t="56645" x="3917950" y="2693988"/>
          <p14:tracePt t="56712" x="3917950" y="2686050"/>
          <p14:tracePt t="56720" x="3917950" y="2676525"/>
          <p14:tracePt t="56736" x="3908425" y="2668588"/>
          <p14:tracePt t="56744" x="3908425" y="2651125"/>
          <p14:tracePt t="56762" x="3908425" y="2633663"/>
          <p14:tracePt t="56770" x="3908425" y="2617788"/>
          <p14:tracePt t="56778" x="3900488" y="2608263"/>
          <p14:tracePt t="56784" x="3900488" y="2582863"/>
          <p14:tracePt t="56794" x="3892550" y="2566988"/>
          <p14:tracePt t="56800" x="3883025" y="2557463"/>
          <p14:tracePt t="56809" x="3883025" y="2532063"/>
          <p14:tracePt t="56816" x="3875088" y="2516188"/>
          <p14:tracePt t="56824" x="3875088" y="2506663"/>
          <p14:tracePt t="56832" x="3867150" y="2489200"/>
          <p14:tracePt t="56839" x="3867150" y="2481263"/>
          <p14:tracePt t="56847" x="3867150" y="2473325"/>
          <p14:tracePt t="56856" x="3867150" y="2463800"/>
          <p14:tracePt t="56866" x="3867150" y="2447925"/>
          <p14:tracePt t="56871" x="3857625" y="2447925"/>
          <p14:tracePt t="56890" x="3857625" y="2438400"/>
          <p14:tracePt t="56906" x="3857625" y="2430463"/>
          <p14:tracePt t="56932" x="3857625" y="2422525"/>
          <p14:tracePt t="56957" x="3857625" y="2413000"/>
          <p14:tracePt t="57058" x="3875088" y="2413000"/>
          <p14:tracePt t="57066" x="3883025" y="2413000"/>
          <p14:tracePt t="57073" x="3892550" y="2405063"/>
          <p14:tracePt t="57081" x="3908425" y="2405063"/>
          <p14:tracePt t="57089" x="3917950" y="2405063"/>
          <p14:tracePt t="57097" x="3935413" y="2405063"/>
          <p14:tracePt t="57105" x="3943350" y="2405063"/>
          <p14:tracePt t="57113" x="3960813" y="2405063"/>
          <p14:tracePt t="57121" x="3968750" y="2405063"/>
          <p14:tracePt t="57131" x="3976688" y="2405063"/>
          <p14:tracePt t="57137" x="3986213" y="2405063"/>
          <p14:tracePt t="57145" x="3994150" y="2405063"/>
          <p14:tracePt t="57153" x="4002088" y="2405063"/>
          <p14:tracePt t="57161" x="4011613" y="2405063"/>
          <p14:tracePt t="57171" x="4019550" y="2405063"/>
          <p14:tracePt t="57201" x="4027488" y="2405063"/>
          <p14:tracePt t="57220" x="4037013" y="2405063"/>
          <p14:tracePt t="57260" x="4044950" y="2405063"/>
          <p14:tracePt t="57275" x="4052888" y="2405063"/>
          <p14:tracePt t="57291" x="4062413" y="2405063"/>
          <p14:tracePt t="57315" x="4062413" y="2413000"/>
          <p14:tracePt t="57323" x="4070350" y="2413000"/>
          <p14:tracePt t="57331" x="4070350" y="2422525"/>
          <p14:tracePt t="57339" x="4087813" y="2422525"/>
          <p14:tracePt t="57357" x="4095750" y="2430463"/>
          <p14:tracePt t="57363" x="4105275" y="2447925"/>
          <p14:tracePt t="57371" x="4113213" y="2447925"/>
          <p14:tracePt t="57382" x="4121150" y="2455863"/>
          <p14:tracePt t="57388" x="4130675" y="2463800"/>
          <p14:tracePt t="57396" x="4138613" y="2473325"/>
          <p14:tracePt t="57404" x="4146550" y="2481263"/>
          <p14:tracePt t="57438" x="4146550" y="2489200"/>
          <p14:tracePt t="57444" x="4156075" y="2489200"/>
          <p14:tracePt t="57526" x="4156075" y="2498725"/>
          <p14:tracePt t="57542" x="4156075" y="2506663"/>
          <p14:tracePt t="57550" x="4164013" y="2506663"/>
          <p14:tracePt t="57558" x="4164013" y="2516188"/>
          <p14:tracePt t="57566" x="4164013" y="2524125"/>
          <p14:tracePt t="57582" x="4171950" y="2532063"/>
          <p14:tracePt t="57590" x="4171950" y="2549525"/>
          <p14:tracePt t="57605" x="4171950" y="2557463"/>
          <p14:tracePt t="57613" x="4171950" y="2574925"/>
          <p14:tracePt t="57621" x="4171950" y="2582863"/>
          <p14:tracePt t="57629" x="4171950" y="2592388"/>
          <p14:tracePt t="57637" x="4171950" y="2600325"/>
          <p14:tracePt t="57678" x="4171950" y="2608263"/>
          <p14:tracePt t="57986" x="4164013" y="2617788"/>
          <p14:tracePt t="57992" x="4138613" y="2643188"/>
          <p14:tracePt t="58000" x="4105275" y="2660650"/>
          <p14:tracePt t="58008" x="4070350" y="2668588"/>
          <p14:tracePt t="58018" x="4044950" y="2686050"/>
          <p14:tracePt t="58024" x="4027488" y="2693988"/>
          <p14:tracePt t="58032" x="3994150" y="2693988"/>
          <p14:tracePt t="58042" x="3951288" y="2701925"/>
          <p14:tracePt t="58047" x="3935413" y="2701925"/>
          <p14:tracePt t="58058" x="3917950" y="2701925"/>
          <p14:tracePt t="58140" x="3917950" y="2711450"/>
          <p14:tracePt t="58177" x="3935413" y="2719388"/>
          <p14:tracePt t="58185" x="3960813" y="2727325"/>
          <p14:tracePt t="58193" x="3976688" y="2736850"/>
          <p14:tracePt t="58201" x="4011613" y="2744788"/>
          <p14:tracePt t="58209" x="4044950" y="2744788"/>
          <p14:tracePt t="58217" x="4070350" y="2744788"/>
          <p14:tracePt t="58225" x="4087813" y="2744788"/>
          <p14:tracePt t="58233" x="4121150" y="2744788"/>
          <p14:tracePt t="58241" x="4138613" y="2744788"/>
          <p14:tracePt t="58251" x="4146550" y="2744788"/>
          <p14:tracePt t="58257" x="4156075" y="2744788"/>
          <p14:tracePt t="58267" x="4164013" y="2744788"/>
          <p14:tracePt t="58289" x="4181475" y="2736850"/>
          <p14:tracePt t="58297" x="4189413" y="2736850"/>
          <p14:tracePt t="58305" x="4197350" y="2727325"/>
          <p14:tracePt t="58315" x="4224338" y="2727325"/>
          <p14:tracePt t="58321" x="4249738" y="2727325"/>
          <p14:tracePt t="58331" x="4265613" y="2719388"/>
          <p14:tracePt t="58337" x="4291013" y="2719388"/>
          <p14:tracePt t="58347" x="4325938" y="2719388"/>
          <p14:tracePt t="58356" x="4341813" y="2711450"/>
          <p14:tracePt t="58364" x="4359275" y="2711450"/>
          <p14:tracePt t="58371" x="4402138" y="2711450"/>
          <p14:tracePt t="58380" x="4427538" y="2711450"/>
          <p14:tracePt t="58388" x="4435475" y="2711450"/>
          <p14:tracePt t="58395" x="4445000" y="2711450"/>
          <p14:tracePt t="58403" x="4452938" y="2711450"/>
          <p14:tracePt t="58485" x="4452938" y="2701925"/>
          <p14:tracePt t="58540" x="4460875" y="2693988"/>
          <p14:tracePt t="58553" x="4470400" y="2693988"/>
          <p14:tracePt t="58560" x="4478338" y="2676525"/>
          <p14:tracePt t="58568" x="4495800" y="2660650"/>
          <p14:tracePt t="58576" x="4503738" y="2660650"/>
          <p14:tracePt t="58583" x="4513263" y="2651125"/>
          <p14:tracePt t="58593" x="4521200" y="2643188"/>
          <p14:tracePt t="58599" x="4529138" y="2633663"/>
          <p14:tracePt t="58607" x="4546600" y="2625725"/>
          <p14:tracePt t="58623" x="4554538" y="2617788"/>
          <p14:tracePt t="58633" x="4564063" y="2617788"/>
          <p14:tracePt t="58642" x="4572000" y="2608263"/>
          <p14:tracePt t="58649" x="4572000" y="2600325"/>
          <p14:tracePt t="58657" x="4579938" y="2600325"/>
          <p14:tracePt t="58665" x="4589463" y="2600325"/>
          <p14:tracePt t="58673" x="4589463" y="2582863"/>
          <p14:tracePt t="58681" x="4597400" y="2574925"/>
          <p14:tracePt t="58690" x="4605338" y="2566988"/>
          <p14:tracePt t="58698" x="4614863" y="2549525"/>
          <p14:tracePt t="58705" x="4622800" y="2524125"/>
          <p14:tracePt t="58714" x="4630738" y="2516188"/>
          <p14:tracePt t="58721" x="4630738" y="2498725"/>
          <p14:tracePt t="58730" x="4630738" y="2489200"/>
          <p14:tracePt t="58737" x="4640263" y="2481263"/>
          <p14:tracePt t="58745" x="4648200" y="2473325"/>
          <p14:tracePt t="58755" x="4648200" y="2463800"/>
          <p14:tracePt t="58770" x="4657725" y="2455863"/>
          <p14:tracePt t="58778" x="4657725" y="2447925"/>
          <p14:tracePt t="58801" x="4665663" y="2438400"/>
          <p14:tracePt t="58809" x="4673600" y="2430463"/>
          <p14:tracePt t="58825" x="4673600" y="2422525"/>
          <p14:tracePt t="58833" x="4683125" y="2422525"/>
          <p14:tracePt t="58842" x="4691063" y="2422525"/>
          <p14:tracePt t="58857" x="4708525" y="2422525"/>
          <p14:tracePt t="58865" x="4733925" y="2422525"/>
          <p14:tracePt t="58874" x="4741863" y="2422525"/>
          <p14:tracePt t="58882" x="4767263" y="2422525"/>
          <p14:tracePt t="58890" x="4792663" y="2422525"/>
          <p14:tracePt t="58897" x="4810125" y="2422525"/>
          <p14:tracePt t="58906" x="4818063" y="2422525"/>
          <p14:tracePt t="58915" x="4827588" y="2422525"/>
          <p14:tracePt t="58976" x="4827588" y="2438400"/>
          <p14:tracePt t="58984" x="4827588" y="2447925"/>
          <p14:tracePt t="58991" x="4827588" y="2473325"/>
          <p14:tracePt t="58999" x="4827588" y="2506663"/>
          <p14:tracePt t="59007" x="4827588" y="2532063"/>
          <p14:tracePt t="59015" x="4827588" y="2549525"/>
          <p14:tracePt t="59023" x="4827588" y="2574925"/>
          <p14:tracePt t="59031" x="4818063" y="2608263"/>
          <p14:tracePt t="59039" x="4818063" y="2617788"/>
          <p14:tracePt t="59047" x="4810125" y="2633663"/>
          <p14:tracePt t="59055" x="4792663" y="2651125"/>
          <p14:tracePt t="59064" x="4784725" y="2668588"/>
          <p14:tracePt t="59072" x="4775200" y="2668588"/>
          <p14:tracePt t="59079" x="4775200" y="2676525"/>
          <p14:tracePt t="59087" x="4767263" y="2686050"/>
          <p14:tracePt t="59096" x="4759325" y="2686050"/>
          <p14:tracePt t="59103" x="4741863" y="2693988"/>
          <p14:tracePt t="59112" x="4716463" y="2693988"/>
          <p14:tracePt t="59120" x="4699000" y="2693988"/>
          <p14:tracePt t="59128" x="4683125" y="2693988"/>
          <p14:tracePt t="59135" x="4657725" y="2693988"/>
          <p14:tracePt t="59143" x="4622800" y="2693988"/>
          <p14:tracePt t="59151" x="4597400" y="2693988"/>
          <p14:tracePt t="59159" x="4564063" y="2693988"/>
          <p14:tracePt t="59167" x="4521200" y="2693988"/>
          <p14:tracePt t="59175" x="4460875" y="2693988"/>
          <p14:tracePt t="59183" x="4427538" y="2693988"/>
          <p14:tracePt t="59191" x="4394200" y="2686050"/>
          <p14:tracePt t="59202" x="4376738" y="2686050"/>
          <p14:tracePt t="59209" x="4351338" y="2686050"/>
          <p14:tracePt t="59217" x="4300538" y="2676525"/>
          <p14:tracePt t="59225" x="4283075" y="2676525"/>
          <p14:tracePt t="59233" x="4265613" y="2676525"/>
          <p14:tracePt t="59250" x="4257675" y="2676525"/>
          <p14:tracePt t="59259" x="4224338" y="2676525"/>
          <p14:tracePt t="59269" x="4206875" y="2676525"/>
          <p14:tracePt t="59281" x="4181475" y="2676525"/>
          <p14:tracePt t="59289" x="4156075" y="2676525"/>
          <p14:tracePt t="59297" x="4130675" y="2676525"/>
          <p14:tracePt t="59305" x="4105275" y="2676525"/>
          <p14:tracePt t="59313" x="4079875" y="2676525"/>
          <p14:tracePt t="59321" x="4062413" y="2676525"/>
          <p14:tracePt t="59329" x="4052888" y="2676525"/>
          <p14:tracePt t="59337" x="4037013" y="2676525"/>
          <p14:tracePt t="59345" x="4027488" y="2676525"/>
          <p14:tracePt t="59362" x="4011613" y="2676525"/>
          <p14:tracePt t="59370" x="4002088" y="2676525"/>
          <p14:tracePt t="59388" x="3994150" y="2676525"/>
          <p14:tracePt t="59492" x="3986213" y="2676525"/>
          <p14:tracePt t="59499" x="3976688" y="2668588"/>
          <p14:tracePt t="59507" x="3968750" y="2660650"/>
          <p14:tracePt t="59515" x="3960813" y="2651125"/>
          <p14:tracePt t="59531" x="3960813" y="2643188"/>
          <p14:tracePt t="59539" x="3951288" y="2633663"/>
          <p14:tracePt t="59548" x="3943350" y="2625725"/>
          <p14:tracePt t="59564" x="3935413" y="2608263"/>
          <p14:tracePt t="59571" x="3935413" y="2600325"/>
          <p14:tracePt t="59587" x="3925888" y="2592388"/>
          <p14:tracePt t="59600" x="3925888" y="2582863"/>
          <p14:tracePt t="59621" x="3917950" y="2574925"/>
          <p14:tracePt t="59632" x="3917950" y="2566988"/>
          <p14:tracePt t="59642" x="3908425" y="2557463"/>
          <p14:tracePt t="59660" x="3908425" y="2549525"/>
          <p14:tracePt t="59671" x="3908425" y="2541588"/>
          <p14:tracePt t="59676" x="3900488" y="2541588"/>
          <p14:tracePt t="59687" x="3900488" y="2532063"/>
          <p14:tracePt t="59692" x="3892550" y="2524125"/>
          <p14:tracePt t="59708" x="3892550" y="2516188"/>
          <p14:tracePt t="59726" x="3892550" y="2506663"/>
          <p14:tracePt t="59792" x="3892550" y="2498725"/>
          <p14:tracePt t="59822" x="3900488" y="2489200"/>
          <p14:tracePt t="59838" x="3908425" y="2481263"/>
          <p14:tracePt t="59846" x="3917950" y="2481263"/>
          <p14:tracePt t="59854" x="3925888" y="2481263"/>
          <p14:tracePt t="59902" x="3935413" y="2481263"/>
          <p14:tracePt t="59934" x="3943350" y="2481263"/>
          <p14:tracePt t="59950" x="3951288" y="2481263"/>
          <p14:tracePt t="59958" x="3968750" y="2481263"/>
          <p14:tracePt t="59967" x="3976688" y="2498725"/>
          <p14:tracePt t="59976" x="3994150" y="2516188"/>
          <p14:tracePt t="59987" x="4011613" y="2516188"/>
          <p14:tracePt t="59999" x="4027488" y="2532063"/>
          <p14:tracePt t="60006" x="4052888" y="2549525"/>
          <p14:tracePt t="60015" x="4052888" y="2557463"/>
          <p14:tracePt t="60022" x="4062413" y="2557463"/>
          <p14:tracePt t="60029" x="4062413" y="2566988"/>
          <p14:tracePt t="60045" x="4070350" y="2566988"/>
          <p14:tracePt t="60084" x="4070350" y="2582863"/>
          <p14:tracePt t="60100" x="4070350" y="2592388"/>
          <p14:tracePt t="60108" x="4070350" y="2617788"/>
          <p14:tracePt t="60117" x="4070350" y="2625725"/>
          <p14:tracePt t="60128" x="4079875" y="2643188"/>
          <p14:tracePt t="60135" x="4079875" y="2651125"/>
          <p14:tracePt t="60143" x="4079875" y="2660650"/>
          <p14:tracePt t="60151" x="4079875" y="2676525"/>
          <p14:tracePt t="60167" x="4079875" y="2686050"/>
          <p14:tracePt t="60175" x="4079875" y="2693988"/>
          <p14:tracePt t="60183" x="4079875" y="2701925"/>
          <p14:tracePt t="60193" x="4079875" y="2711450"/>
          <p14:tracePt t="60203" x="4079875" y="2719388"/>
          <p14:tracePt t="60211" x="4079875" y="2727325"/>
          <p14:tracePt t="60235" x="4079875" y="2736850"/>
          <p14:tracePt t="60298" x="4079875" y="2744788"/>
          <p14:tracePt t="60322" x="4079875" y="2762250"/>
          <p14:tracePt t="60329" x="4095750" y="2762250"/>
          <p14:tracePt t="60337" x="4121150" y="2770188"/>
          <p14:tracePt t="60345" x="4156075" y="2778125"/>
          <p14:tracePt t="60354" x="4181475" y="2787650"/>
          <p14:tracePt t="60362" x="4214813" y="2787650"/>
          <p14:tracePt t="60371" x="4257675" y="2787650"/>
          <p14:tracePt t="60378" x="4291013" y="2787650"/>
          <p14:tracePt t="60387" x="4325938" y="2787650"/>
          <p14:tracePt t="60393" x="4351338" y="2787650"/>
          <p14:tracePt t="60402" x="4376738" y="2787650"/>
          <p14:tracePt t="60410" x="4394200" y="2787650"/>
          <p14:tracePt t="60417" x="4402138" y="2787650"/>
          <p14:tracePt t="60425" x="4410075" y="2787650"/>
          <p14:tracePt t="60433" x="4419600" y="2787650"/>
          <p14:tracePt t="60442" x="4419600" y="2778125"/>
          <p14:tracePt t="60457" x="4427538" y="2778125"/>
          <p14:tracePt t="60506" x="4427538" y="2770188"/>
          <p14:tracePt t="60514" x="4427538" y="2744788"/>
          <p14:tracePt t="60524" x="4435475" y="2727325"/>
          <p14:tracePt t="60530" x="4435475" y="2711450"/>
          <p14:tracePt t="60538" x="4435475" y="2701925"/>
          <p14:tracePt t="60548" x="4435475" y="2660650"/>
          <p14:tracePt t="60554" x="4435475" y="2633663"/>
          <p14:tracePt t="60562" x="4427538" y="2617788"/>
          <p14:tracePt t="60571" x="4427538" y="2600325"/>
          <p14:tracePt t="60601" x="4427538" y="2582863"/>
          <p14:tracePt t="60606" x="4419600" y="2574925"/>
          <p14:tracePt t="60615" x="4419600" y="2566988"/>
          <p14:tracePt t="60623" x="4419600" y="2557463"/>
          <p14:tracePt t="60636" x="4419600" y="2549525"/>
          <p14:tracePt t="60643" x="4410075" y="2549525"/>
          <p14:tracePt t="60652" x="4410075" y="2532063"/>
          <p14:tracePt t="60659" x="4410075" y="2524125"/>
          <p14:tracePt t="60667" x="4410075" y="2516188"/>
          <p14:tracePt t="60684" x="4427538" y="2498725"/>
          <p14:tracePt t="60691" x="4427538" y="2489200"/>
          <p14:tracePt t="60700" x="4435475" y="2489200"/>
          <p14:tracePt t="60708" x="4460875" y="2481263"/>
          <p14:tracePt t="60717" x="4478338" y="2473325"/>
          <p14:tracePt t="60724" x="4503738" y="2463800"/>
          <p14:tracePt t="60732" x="4546600" y="2455863"/>
          <p14:tracePt t="60740" x="4589463" y="2455863"/>
          <p14:tracePt t="60748" x="4622800" y="2455863"/>
          <p14:tracePt t="60756" x="4657725" y="2455863"/>
          <p14:tracePt t="60764" x="4665663" y="2455863"/>
          <p14:tracePt t="60772" x="4673600" y="2455863"/>
          <p14:tracePt t="60780" x="4683125" y="2455863"/>
          <p14:tracePt t="60788" x="4691063" y="2463800"/>
          <p14:tracePt t="60797" x="4691063" y="2473325"/>
          <p14:tracePt t="60804" x="4691063" y="2481263"/>
          <p14:tracePt t="60812" x="4691063" y="2489200"/>
          <p14:tracePt t="60820" x="4691063" y="2506663"/>
          <p14:tracePt t="60828" x="4691063" y="2524125"/>
          <p14:tracePt t="60837" x="4691063" y="2557463"/>
          <p14:tracePt t="60844" x="4691063" y="2582863"/>
          <p14:tracePt t="60853" x="4691063" y="2608263"/>
          <p14:tracePt t="60860" x="4691063" y="2633663"/>
          <p14:tracePt t="60868" x="4691063" y="2668588"/>
          <p14:tracePt t="60877" x="4691063" y="2693988"/>
          <p14:tracePt t="60886" x="4691063" y="2701925"/>
          <p14:tracePt t="60904" x="4691063" y="2727325"/>
          <p14:tracePt t="60914" x="4691063" y="2736850"/>
          <p14:tracePt t="60920" x="4691063" y="2744788"/>
          <p14:tracePt t="60930" x="4691063" y="2752725"/>
          <p14:tracePt t="61078" x="4683125" y="2752725"/>
          <p14:tracePt t="61088" x="4665663" y="2762250"/>
          <p14:tracePt t="61093" x="4614863" y="2770188"/>
          <p14:tracePt t="61101" x="4597400" y="2770188"/>
          <p14:tracePt t="61109" x="4564063" y="2770188"/>
          <p14:tracePt t="61119" x="4529138" y="2770188"/>
          <p14:tracePt t="61126" x="4486275" y="2770188"/>
          <p14:tracePt t="61135" x="4445000" y="2770188"/>
          <p14:tracePt t="61141" x="4410075" y="2770188"/>
          <p14:tracePt t="61149" x="4351338" y="2770188"/>
          <p14:tracePt t="61159" x="4316413" y="2770188"/>
          <p14:tracePt t="61167" x="4283075" y="2752725"/>
          <p14:tracePt t="61173" x="4240213" y="2752725"/>
          <p14:tracePt t="61183" x="4206875" y="2736850"/>
          <p14:tracePt t="61189" x="4181475" y="2727325"/>
          <p14:tracePt t="61199" x="4156075" y="2719388"/>
          <p14:tracePt t="61205" x="4138613" y="2719388"/>
          <p14:tracePt t="61215" x="4130675" y="2711450"/>
          <p14:tracePt t="61223" x="4105275" y="2701925"/>
          <p14:tracePt t="61231" x="4095750" y="2701925"/>
          <p14:tracePt t="61239" x="4087813" y="2701925"/>
          <p14:tracePt t="61247" x="4062413" y="2693988"/>
          <p14:tracePt t="61255" x="4044950" y="2686050"/>
          <p14:tracePt t="61263" x="4037013" y="2686050"/>
          <p14:tracePt t="61271" x="4027488" y="2686050"/>
          <p14:tracePt t="61279" x="4019550" y="2686050"/>
          <p14:tracePt t="61287" x="4011613" y="2676525"/>
          <p14:tracePt t="61295" x="3994150" y="2676525"/>
          <p14:tracePt t="61303" x="3986213" y="2668588"/>
          <p14:tracePt t="61312" x="3976688" y="2668588"/>
          <p14:tracePt t="61319" x="3960813" y="2660650"/>
          <p14:tracePt t="61328" x="3951288" y="2660650"/>
          <p14:tracePt t="61335" x="3935413" y="2660650"/>
          <p14:tracePt t="61347" x="3917950" y="2651125"/>
          <p14:tracePt t="61355" x="3900488" y="2643188"/>
          <p14:tracePt t="61365" x="3900488" y="2633663"/>
          <p14:tracePt t="61373" x="3883025" y="2633663"/>
          <p14:tracePt t="61379" x="3883025" y="2625725"/>
          <p14:tracePt t="61412" x="3875088" y="2625725"/>
          <p14:tracePt t="61420" x="3875088" y="2617788"/>
          <p14:tracePt t="61482" x="3875088" y="2608263"/>
          <p14:tracePt t="61503" x="3875088" y="2600325"/>
          <p14:tracePt t="61508" x="3867150" y="2592388"/>
          <p14:tracePt t="61526" x="3867150" y="2582863"/>
          <p14:tracePt t="61552" x="3867150" y="2574925"/>
          <p14:tracePt t="61558" x="3867150" y="2566988"/>
          <p14:tracePt t="61566" x="3875088" y="2557463"/>
          <p14:tracePt t="61573" x="3883025" y="2541588"/>
          <p14:tracePt t="61582" x="3908425" y="2524125"/>
          <p14:tracePt t="61589" x="3925888" y="2506663"/>
          <p14:tracePt t="61597" x="3951288" y="2498725"/>
          <p14:tracePt t="61605" x="3960813" y="2498725"/>
          <p14:tracePt t="61614" x="3986213" y="2489200"/>
          <p14:tracePt t="61624" x="4002088" y="2489200"/>
          <p14:tracePt t="61630" x="4027488" y="2481263"/>
          <p14:tracePt t="61640" x="4044950" y="2473325"/>
          <p14:tracePt t="61648" x="4052888" y="2473325"/>
          <p14:tracePt t="61671" x="4062413" y="2473325"/>
          <p14:tracePt t="61705" x="4070350" y="2473325"/>
          <p14:tracePt t="61710" x="4079875" y="2473325"/>
          <p14:tracePt t="61719" x="4087813" y="2489200"/>
          <p14:tracePt t="61726" x="4095750" y="2506663"/>
          <p14:tracePt t="61735" x="4105275" y="2524125"/>
          <p14:tracePt t="61742" x="4121150" y="2557463"/>
          <p14:tracePt t="61753" x="4130675" y="2582863"/>
          <p14:tracePt t="61757" x="4130675" y="2600325"/>
          <p14:tracePt t="61768" x="4138613" y="2617788"/>
          <p14:tracePt t="61773" x="4138613" y="2633663"/>
          <p14:tracePt t="61784" x="4138613" y="2660650"/>
          <p14:tracePt t="61792" x="4138613" y="2676525"/>
          <p14:tracePt t="61800" x="4138613" y="2701925"/>
          <p14:tracePt t="61807" x="4121150" y="2727325"/>
          <p14:tracePt t="61816" x="4113213" y="2744788"/>
          <p14:tracePt t="61823" x="4095750" y="2770188"/>
          <p14:tracePt t="61832" x="4079875" y="2778125"/>
          <p14:tracePt t="61839" x="4062413" y="2787650"/>
          <p14:tracePt t="61847" x="4052888" y="2795588"/>
          <p14:tracePt t="61856" x="4037013" y="2805113"/>
          <p14:tracePt t="61864" x="4027488" y="2813050"/>
          <p14:tracePt t="61873" x="4019550" y="2813050"/>
          <p14:tracePt t="61905" x="4011613" y="2813050"/>
          <p14:tracePt t="61932" x="4002088" y="2813050"/>
          <p14:tracePt t="61950" x="4002088" y="2805113"/>
          <p14:tracePt t="61958" x="4011613" y="2795588"/>
          <p14:tracePt t="61964" x="4027488" y="2778125"/>
          <p14:tracePt t="61973" x="4044950" y="2778125"/>
          <p14:tracePt t="61980" x="4079875" y="2762250"/>
          <p14:tracePt t="61988" x="4156075" y="2736850"/>
          <p14:tracePt t="61996" x="4214813" y="2727325"/>
          <p14:tracePt t="62005" x="4265613" y="2719388"/>
          <p14:tracePt t="62012" x="4351338" y="2701925"/>
          <p14:tracePt t="62021" x="4410075" y="2701925"/>
          <p14:tracePt t="62028" x="4495800" y="2701925"/>
          <p14:tracePt t="62037" x="4538663" y="2701925"/>
          <p14:tracePt t="62046" x="4572000" y="2701925"/>
          <p14:tracePt t="62053" x="4589463" y="2701925"/>
          <p14:tracePt t="62062" x="4614863" y="2701925"/>
          <p14:tracePt t="62068" x="4630738" y="2701925"/>
          <p14:tracePt t="62077" x="4640263" y="2701925"/>
          <p14:tracePt t="62086" x="4648200" y="2701925"/>
          <p14:tracePt t="62214" x="4648200" y="2693988"/>
          <p14:tracePt t="62221" x="4648200" y="2676525"/>
          <p14:tracePt t="62230" x="4640263" y="2668588"/>
          <p14:tracePt t="62238" x="4630738" y="2651125"/>
          <p14:tracePt t="62245" x="4622800" y="2633663"/>
          <p14:tracePt t="62255" x="4622800" y="2617788"/>
          <p14:tracePt t="62261" x="4614863" y="2608263"/>
          <p14:tracePt t="62269" x="4605338" y="2592388"/>
          <p14:tracePt t="62277" x="4605338" y="2582863"/>
          <p14:tracePt t="62286" x="4605338" y="2574925"/>
          <p14:tracePt t="62293" x="4597400" y="2566988"/>
          <p14:tracePt t="62309" x="4597400" y="2557463"/>
          <p14:tracePt t="62360" x="4605338" y="2549525"/>
          <p14:tracePt t="62368" x="4614863" y="2541588"/>
          <p14:tracePt t="62376" x="4622800" y="2541588"/>
          <p14:tracePt t="62384" x="4630738" y="2541588"/>
          <p14:tracePt t="62392" x="4640263" y="2541588"/>
          <p14:tracePt t="62400" x="4657725" y="2541588"/>
          <p14:tracePt t="62416" x="4665663" y="2541588"/>
          <p14:tracePt t="62424" x="4673600" y="2541588"/>
          <p14:tracePt t="62440" x="4691063" y="2541588"/>
          <p14:tracePt t="62448" x="4699000" y="2541588"/>
          <p14:tracePt t="62456" x="4699000" y="2549525"/>
          <p14:tracePt t="62464" x="4699000" y="2557463"/>
          <p14:tracePt t="62472" x="4708525" y="2566988"/>
          <p14:tracePt t="62480" x="4716463" y="2574925"/>
          <p14:tracePt t="62490" x="4724400" y="2592388"/>
          <p14:tracePt t="62496" x="4724400" y="2608263"/>
          <p14:tracePt t="62504" x="4733925" y="2617788"/>
          <p14:tracePt t="62512" x="4733925" y="2633663"/>
          <p14:tracePt t="62522" x="4733925" y="2660650"/>
          <p14:tracePt t="62528" x="4733925" y="2668588"/>
          <p14:tracePt t="62537" x="4733925" y="2693988"/>
          <p14:tracePt t="62550" x="4733925" y="2701925"/>
          <p14:tracePt t="62556" x="4733925" y="2711450"/>
          <p14:tracePt t="62572" x="4733925" y="2719388"/>
          <p14:tracePt t="62580" x="4733925" y="2727325"/>
          <p14:tracePt t="62598" x="4733925" y="2736850"/>
          <p14:tracePt t="62604" x="4724400" y="2736850"/>
          <p14:tracePt t="62614" x="4724400" y="2744788"/>
          <p14:tracePt t="62665" x="4716463" y="2744788"/>
          <p14:tracePt t="62722" x="4708525" y="2744788"/>
          <p14:tracePt t="62835" x="4708525" y="2752725"/>
          <p14:tracePt t="62841" x="4699000" y="2762250"/>
          <p14:tracePt t="62850" x="4691063" y="2795588"/>
          <p14:tracePt t="62858" x="4673600" y="2820988"/>
          <p14:tracePt t="62865" x="4665663" y="2863850"/>
          <p14:tracePt t="62875" x="4665663" y="2906713"/>
          <p14:tracePt t="62882" x="4657725" y="2990850"/>
          <p14:tracePt t="62904" x="4657725" y="3059113"/>
          <p14:tracePt t="62907" x="4665663" y="3109913"/>
          <p14:tracePt t="62913" x="4699000" y="3144838"/>
          <p14:tracePt t="62923" x="4749800" y="3186113"/>
          <p14:tracePt t="62931" x="4886325" y="3228975"/>
          <p14:tracePt t="62939" x="4997450" y="3271838"/>
          <p14:tracePt t="62947" x="5141913" y="3305175"/>
          <p14:tracePt t="62955" x="5226050" y="3314700"/>
          <p14:tracePt t="62964" x="5456238" y="3340100"/>
          <p14:tracePt t="62971" x="5524500" y="3355975"/>
          <p14:tracePt t="62980" x="5676900" y="3355975"/>
          <p14:tracePt t="62989" x="5778500" y="3355975"/>
          <p14:tracePt t="62996" x="5864225" y="3355975"/>
          <p14:tracePt t="63004" x="5973763" y="3355975"/>
          <p14:tracePt t="63011" x="6059488" y="3355975"/>
          <p14:tracePt t="63019" x="6153150" y="3340100"/>
          <p14:tracePt t="63027" x="6221413" y="3330575"/>
          <p14:tracePt t="63035" x="6313488" y="3297238"/>
          <p14:tracePt t="63043" x="6391275" y="3263900"/>
          <p14:tracePt t="63053" x="6492875" y="3221038"/>
          <p14:tracePt t="63059" x="6551613" y="3186113"/>
          <p14:tracePt t="63067" x="6577013" y="3170238"/>
          <p14:tracePt t="63077" x="6602413" y="3152775"/>
          <p14:tracePt t="63083" x="6611938" y="3144838"/>
          <p14:tracePt t="63091" x="6611938" y="3160713"/>
          <p14:tracePt t="63099" x="6611938" y="3203575"/>
          <p14:tracePt t="63108" x="6611938" y="3263900"/>
          <p14:tracePt t="63222" x="6611938" y="3246438"/>
          <p14:tracePt t="63230" x="6627813" y="3203575"/>
          <p14:tracePt t="63238" x="6670675" y="3127375"/>
          <p14:tracePt t="63245" x="6738938" y="3059113"/>
          <p14:tracePt t="63255" x="6781800" y="2990850"/>
          <p14:tracePt t="63261" x="6799263" y="2957513"/>
          <p14:tracePt t="63270" x="6807200" y="2932113"/>
          <p14:tracePt t="63277" x="6815138" y="2932113"/>
          <p14:tracePt t="63287" x="6824663" y="2932113"/>
          <p14:tracePt t="63294" x="6840538" y="2914650"/>
          <p14:tracePt t="63305" x="6840538" y="2906713"/>
          <p14:tracePt t="63313" x="6850063" y="2906713"/>
          <p14:tracePt t="63329" x="6858000" y="2897188"/>
          <p14:tracePt t="63337" x="6865938" y="2881313"/>
          <p14:tracePt t="63345" x="6875463" y="2881313"/>
          <p14:tracePt t="63354" x="6891338" y="2863850"/>
          <p14:tracePt t="63361" x="6900863" y="2855913"/>
          <p14:tracePt t="63370" x="6916738" y="2838450"/>
          <p14:tracePt t="63378" x="6934200" y="2820988"/>
          <p14:tracePt t="63387" x="6951663" y="2805113"/>
          <p14:tracePt t="63394" x="6959600" y="2795588"/>
          <p14:tracePt t="63403" x="6977063" y="2778125"/>
          <p14:tracePt t="63410" x="6985000" y="2752725"/>
          <p14:tracePt t="63418" x="7002463" y="2744788"/>
          <p14:tracePt t="63426" x="7010400" y="2719388"/>
          <p14:tracePt t="63433" x="7019925" y="2693988"/>
          <p14:tracePt t="63444" x="7019925" y="2668588"/>
          <p14:tracePt t="63450" x="7027863" y="2660650"/>
          <p14:tracePt t="63460" x="7027863" y="2633663"/>
          <p14:tracePt t="63466" x="7035800" y="2608263"/>
          <p14:tracePt t="63477" x="7035800" y="2592388"/>
          <p14:tracePt t="63482" x="7035800" y="2566988"/>
          <p14:tracePt t="63493" x="7035800" y="2549525"/>
          <p14:tracePt t="63500" x="7035800" y="2532063"/>
          <p14:tracePt t="63510" x="7035800" y="2516188"/>
          <p14:tracePt t="63515" x="7035800" y="2489200"/>
          <p14:tracePt t="63524" x="7035800" y="2481263"/>
          <p14:tracePt t="63532" x="7045325" y="2463800"/>
          <p14:tracePt t="63540" x="7045325" y="2455863"/>
          <p14:tracePt t="63547" x="7053263" y="2430463"/>
          <p14:tracePt t="63555" x="7053263" y="2422525"/>
          <p14:tracePt t="63564" x="7053263" y="2387600"/>
          <p14:tracePt t="63571" x="7061200" y="2354263"/>
          <p14:tracePt t="63579" x="7061200" y="2328863"/>
          <p14:tracePt t="63588" x="7061200" y="2303463"/>
          <p14:tracePt t="63595" x="7061200" y="2286000"/>
          <p14:tracePt t="63604" x="7070725" y="2260600"/>
          <p14:tracePt t="63612" x="7070725" y="2235200"/>
          <p14:tracePt t="63620" x="7070725" y="2217738"/>
          <p14:tracePt t="63628" x="7078663" y="2200275"/>
          <p14:tracePt t="63636" x="7078663" y="2184400"/>
          <p14:tracePt t="63644" x="7078663" y="2166938"/>
          <p14:tracePt t="63653" x="7078663" y="2149475"/>
          <p14:tracePt t="63659" x="7088188" y="2124075"/>
          <p14:tracePt t="63667" x="7088188" y="2116138"/>
          <p14:tracePt t="63675" x="7088188" y="2090738"/>
          <p14:tracePt t="63684" x="7088188" y="2082800"/>
          <p14:tracePt t="63693" x="7088188" y="2065338"/>
          <p14:tracePt t="63700" x="7088188" y="2047875"/>
          <p14:tracePt t="63709" x="7096125" y="2047875"/>
          <p14:tracePt t="63716" x="7096125" y="2039938"/>
          <p14:tracePt t="63741" x="7096125" y="2030413"/>
          <p14:tracePt t="63786" x="7096125" y="2022475"/>
          <p14:tracePt t="63796" x="7096125" y="2014538"/>
          <p14:tracePt t="63804" x="7104063" y="2005013"/>
          <p14:tracePt t="63828" x="7113588" y="1997075"/>
          <p14:tracePt t="63838" x="7121525" y="1979613"/>
          <p14:tracePt t="63846" x="7121525" y="1971675"/>
          <p14:tracePt t="63855" x="7129463" y="1963738"/>
          <p14:tracePt t="63862" x="7129463" y="1954213"/>
          <p14:tracePt t="63870" x="7138988" y="1954213"/>
          <p14:tracePt t="63878" x="7138988" y="1946275"/>
          <p14:tracePt t="63895" x="7146925" y="1938338"/>
          <p14:tracePt t="63903" x="7154863" y="1928813"/>
          <p14:tracePt t="63911" x="7164388" y="1928813"/>
          <p14:tracePt t="63917" x="7164388" y="1920875"/>
          <p14:tracePt t="63926" x="7180263" y="1911350"/>
          <p14:tracePt t="63934" x="7189788" y="1911350"/>
          <p14:tracePt t="63941" x="7189788" y="1903413"/>
          <p14:tracePt t="63957" x="7197725" y="1903413"/>
          <p14:tracePt t="63983" x="7205663" y="1903413"/>
          <p14:tracePt t="64030" x="7215188" y="1903413"/>
          <p14:tracePt t="64099" x="7223125" y="1911350"/>
          <p14:tracePt t="64107" x="7232650" y="1938338"/>
          <p14:tracePt t="64115" x="7232650" y="1946275"/>
          <p14:tracePt t="64123" x="7240588" y="1963738"/>
          <p14:tracePt t="64131" x="7240588" y="1979613"/>
          <p14:tracePt t="64139" x="7240588" y="1997075"/>
          <p14:tracePt t="64147" x="7240588" y="2022475"/>
          <p14:tracePt t="64156" x="7248525" y="2039938"/>
          <p14:tracePt t="64172" x="7248525" y="2065338"/>
          <p14:tracePt t="64179" x="7248525" y="2073275"/>
          <p14:tracePt t="64187" x="7248525" y="2082800"/>
          <p14:tracePt t="64195" x="7248525" y="2098675"/>
          <p14:tracePt t="64211" x="7248525" y="2108200"/>
          <p14:tracePt t="64220" x="7248525" y="2124075"/>
          <p14:tracePt t="64227" x="7248525" y="2141538"/>
          <p14:tracePt t="64236" x="7248525" y="2159000"/>
          <p14:tracePt t="64243" x="7258050" y="2166938"/>
          <p14:tracePt t="64251" x="7258050" y="2184400"/>
          <p14:tracePt t="64259" x="7258050" y="2209800"/>
          <p14:tracePt t="64267" x="7258050" y="2217738"/>
          <p14:tracePt t="64275" x="7265988" y="2235200"/>
          <p14:tracePt t="64284" x="7265988" y="2260600"/>
          <p14:tracePt t="64291" x="7265988" y="2278063"/>
          <p14:tracePt t="64299" x="7265988" y="2303463"/>
          <p14:tracePt t="64309" x="7273925" y="2319338"/>
          <p14:tracePt t="64315" x="7273925" y="2328863"/>
          <p14:tracePt t="64326" x="7273925" y="2354263"/>
          <p14:tracePt t="64331" x="7273925" y="2362200"/>
          <p14:tracePt t="64341" x="7283450" y="2379663"/>
          <p14:tracePt t="64347" x="7283450" y="2397125"/>
          <p14:tracePt t="64357" x="7283450" y="2405063"/>
          <p14:tracePt t="64365" x="7283450" y="2430463"/>
          <p14:tracePt t="64373" x="7283450" y="2447925"/>
          <p14:tracePt t="64381" x="7291388" y="2455863"/>
          <p14:tracePt t="64389" x="7291388" y="2473325"/>
          <p14:tracePt t="64397" x="7291388" y="2489200"/>
          <p14:tracePt t="64414" x="7291388" y="2506663"/>
          <p14:tracePt t="64421" x="7291388" y="2516188"/>
          <p14:tracePt t="64429" x="7299325" y="2532063"/>
          <p14:tracePt t="64438" x="7299325" y="2549525"/>
          <p14:tracePt t="64454" x="7299325" y="2566988"/>
          <p14:tracePt t="64462" x="7299325" y="2582863"/>
          <p14:tracePt t="64470" x="7308850" y="2592388"/>
          <p14:tracePt t="64478" x="7308850" y="2600325"/>
          <p14:tracePt t="64486" x="7308850" y="2617788"/>
          <p14:tracePt t="64494" x="7316788" y="2617788"/>
          <p14:tracePt t="64502" x="7316788" y="2633663"/>
          <p14:tracePt t="64518" x="7316788" y="2643188"/>
          <p14:tracePt t="64525" x="7316788" y="2651125"/>
          <p14:tracePt t="64534" x="7316788" y="2660650"/>
          <p14:tracePt t="64557" x="7324725" y="2668588"/>
          <p14:tracePt t="64566" x="7324725" y="2676525"/>
          <p14:tracePt t="64581" x="7324725" y="2686050"/>
          <p14:tracePt t="64600" x="7324725" y="2693988"/>
          <p14:tracePt t="64606" x="7324725" y="2701925"/>
          <p14:tracePt t="64620" x="7334250" y="2701925"/>
          <p14:tracePt t="64640" x="7334250" y="2711450"/>
          <p14:tracePt t="64647" x="7334250" y="2719388"/>
          <p14:tracePt t="64663" x="7342188" y="2727325"/>
          <p14:tracePt t="64671" x="7342188" y="2736850"/>
          <p14:tracePt t="64679" x="7342188" y="2744788"/>
          <p14:tracePt t="64695" x="7342188" y="2752725"/>
          <p14:tracePt t="64703" x="7342188" y="2762250"/>
          <p14:tracePt t="64719" x="7342188" y="2778125"/>
          <p14:tracePt t="64728" x="7342188" y="2787650"/>
          <p14:tracePt t="64744" x="7342188" y="2795588"/>
          <p14:tracePt t="64752" x="7350125" y="2795588"/>
          <p14:tracePt t="64759" x="7350125" y="2805113"/>
          <p14:tracePt t="64775" x="7350125" y="2813050"/>
          <p14:tracePt t="64783" x="7350125" y="2820988"/>
          <p14:tracePt t="64792" x="7359650" y="2830513"/>
          <p14:tracePt t="64804" x="7359650" y="2838450"/>
          <p14:tracePt t="64808" x="7359650" y="2846388"/>
          <p14:tracePt t="64817" x="7367588" y="2855913"/>
          <p14:tracePt t="64831" x="7367588" y="2863850"/>
          <p14:tracePt t="64839" x="7367588" y="2871788"/>
          <p14:tracePt t="64855" x="7367588" y="2881313"/>
          <p14:tracePt t="64871" x="7367588" y="2889250"/>
          <p14:tracePt t="64880" x="7377113" y="2889250"/>
          <p14:tracePt t="64895" x="7377113" y="2897188"/>
          <p14:tracePt t="64914" x="7385050" y="2897188"/>
          <p14:tracePt t="64921" x="7385050" y="2906713"/>
          <p14:tracePt t="64937" x="7385050" y="2914650"/>
          <p14:tracePt t="64994" x="7385050" y="2922588"/>
          <p14:tracePt t="65003" x="7392988" y="2922588"/>
          <p14:tracePt t="65018" x="7392988" y="2932113"/>
          <p14:tracePt t="65050" x="7402513" y="2932113"/>
          <p14:tracePt t="65058" x="7402513" y="2940050"/>
          <p14:tracePt t="65147" x="7410450" y="2940050"/>
          <p14:tracePt t="65161" x="7410450" y="2949575"/>
          <p14:tracePt t="65169" x="7418388" y="2949575"/>
          <p14:tracePt t="65177" x="7427913" y="2957513"/>
          <p14:tracePt t="65211" x="7435850" y="2957513"/>
          <p14:tracePt t="65219" x="7443788" y="2965450"/>
          <p14:tracePt t="65275" x="7453313" y="2965450"/>
          <p14:tracePt t="65283" x="7453313" y="2974975"/>
          <p14:tracePt t="65307" x="7461250" y="2974975"/>
          <p14:tracePt t="65331" x="7469188" y="2974975"/>
          <p14:tracePt t="65364" x="7478713" y="2974975"/>
          <p14:tracePt t="65380" x="7486650" y="2974975"/>
          <p14:tracePt t="65454" x="7494588" y="2974975"/>
          <p14:tracePt t="65470" x="7494588" y="2982913"/>
          <p14:tracePt t="65484" x="7504113" y="2982913"/>
          <p14:tracePt t="65494" x="7512050" y="2982913"/>
          <p14:tracePt t="65503" x="7512050" y="2990850"/>
          <p14:tracePt t="65510" x="7521575" y="2990850"/>
          <p14:tracePt t="65518" x="7529513" y="2990850"/>
          <p14:tracePt t="65534" x="7537450" y="2990850"/>
          <p14:tracePt t="65542" x="7537450" y="3000375"/>
          <p14:tracePt t="65550" x="7546975" y="3000375"/>
          <p14:tracePt t="65558" x="7554913" y="3000375"/>
          <p14:tracePt t="65574" x="7562850" y="3000375"/>
          <p14:tracePt t="65599" x="7572375" y="3000375"/>
          <p14:tracePt t="65638" x="7580313" y="3000375"/>
          <p14:tracePt t="65654" x="7588250" y="3000375"/>
          <p14:tracePt t="65662" x="7597775" y="3008313"/>
          <p14:tracePt t="65702" x="7605713" y="3016250"/>
          <p14:tracePt t="65975" x="7613650" y="3016250"/>
          <p14:tracePt t="67329" x="7605713" y="3016250"/>
          <p14:tracePt t="67346" x="7588250" y="3016250"/>
          <p14:tracePt t="67356" x="7580313" y="3016250"/>
          <p14:tracePt t="67362" x="7572375" y="3016250"/>
          <p14:tracePt t="67371" x="7554913" y="3016250"/>
          <p14:tracePt t="67378" x="7546975" y="3016250"/>
          <p14:tracePt t="67388" x="7529513" y="3016250"/>
          <p14:tracePt t="67394" x="7504113" y="3016250"/>
          <p14:tracePt t="67405" x="7478713" y="3016250"/>
          <p14:tracePt t="67412" x="7427913" y="3016250"/>
          <p14:tracePt t="67420" x="7359650" y="3025775"/>
          <p14:tracePt t="67428" x="7308850" y="3033713"/>
          <p14:tracePt t="67437" x="7265988" y="3041650"/>
          <p14:tracePt t="67444" x="7232650" y="3041650"/>
          <p14:tracePt t="67450" x="7180263" y="3051175"/>
          <p14:tracePt t="67460" x="7078663" y="3067050"/>
          <p14:tracePt t="67466" x="7053263" y="3076575"/>
          <p14:tracePt t="67476" x="7010400" y="3076575"/>
          <p14:tracePt t="67484" x="6943725" y="3076575"/>
          <p14:tracePt t="67492" x="6900863" y="3076575"/>
          <p14:tracePt t="67500" x="6850063" y="3076575"/>
          <p14:tracePt t="67508" x="6807200" y="3076575"/>
          <p14:tracePt t="67516" x="6764338" y="3076575"/>
          <p14:tracePt t="67524" x="6705600" y="3076575"/>
          <p14:tracePt t="67537" x="6645275" y="3051175"/>
          <p14:tracePt t="67544" x="6594475" y="3041650"/>
          <p14:tracePt t="67553" x="6526213" y="3025775"/>
          <p14:tracePt t="67560" x="6450013" y="3008313"/>
          <p14:tracePt t="67568" x="6365875" y="2990850"/>
          <p14:tracePt t="67576" x="6280150" y="2974975"/>
          <p14:tracePt t="67584" x="6186488" y="2957513"/>
          <p14:tracePt t="67592" x="6102350" y="2949575"/>
          <p14:tracePt t="67600" x="6016625" y="2922588"/>
          <p14:tracePt t="67608" x="5922963" y="2914650"/>
          <p14:tracePt t="67616" x="5838825" y="2897188"/>
          <p14:tracePt t="67624" x="5735638" y="2889250"/>
          <p14:tracePt t="67632" x="5668963" y="2881313"/>
          <p14:tracePt t="67640" x="5608638" y="2871788"/>
          <p14:tracePt t="67648" x="5557838" y="2863850"/>
          <p14:tracePt t="67656" x="5497513" y="2846388"/>
          <p14:tracePt t="67664" x="5456238" y="2838450"/>
          <p14:tracePt t="67673" x="5405438" y="2830513"/>
          <p14:tracePt t="67679" x="5387975" y="2820988"/>
          <p14:tracePt t="67688" x="5362575" y="2820988"/>
          <p14:tracePt t="67695" x="5337175" y="2813050"/>
          <p14:tracePt t="67703" x="5319713" y="2813050"/>
          <p14:tracePt t="67713" x="5294313" y="2805113"/>
          <p14:tracePt t="67719" x="5286375" y="2795588"/>
          <p14:tracePt t="67729" x="5276850" y="2787650"/>
          <p14:tracePt t="67736" x="5260975" y="2787650"/>
          <p14:tracePt t="67745" x="5243513" y="2778125"/>
          <p14:tracePt t="67752" x="5235575" y="2770188"/>
          <p14:tracePt t="67761" x="5218113" y="2770188"/>
          <p14:tracePt t="67770" x="5200650" y="2762250"/>
          <p14:tracePt t="67777" x="5192713" y="2752725"/>
          <p14:tracePt t="67786" x="5183188" y="2744788"/>
          <p14:tracePt t="67794" x="5175250" y="2744788"/>
          <p14:tracePt t="67805" x="5167313" y="2736850"/>
          <p14:tracePt t="67809" x="5149850" y="2727325"/>
          <p14:tracePt t="67817" x="5141913" y="2719388"/>
          <p14:tracePt t="67825" x="5132388" y="2711450"/>
          <p14:tracePt t="67833" x="5124450" y="2711450"/>
          <p14:tracePt t="67841" x="5106988" y="2701925"/>
          <p14:tracePt t="67851" x="5099050" y="2686050"/>
          <p14:tracePt t="67857" x="5091113" y="2668588"/>
          <p14:tracePt t="67866" x="5081588" y="2660650"/>
          <p14:tracePt t="67873" x="5064125" y="2651125"/>
          <p14:tracePt t="67881" x="5056188" y="2625725"/>
          <p14:tracePt t="67905" x="5038725" y="2600325"/>
          <p14:tracePt t="67905" x="5022850" y="2574925"/>
          <p14:tracePt t="67914" x="5013325" y="2557463"/>
          <p14:tracePt t="67921" x="5005388" y="2541588"/>
          <p14:tracePt t="67929" x="4997450" y="2524125"/>
          <p14:tracePt t="67939" x="4997450" y="2506663"/>
          <p14:tracePt t="67945" x="4997450" y="2498725"/>
          <p14:tracePt t="67953" x="4997450" y="2481263"/>
          <p14:tracePt t="67961" x="4997450" y="2473325"/>
          <p14:tracePt t="67971" x="4997450" y="2455863"/>
          <p14:tracePt t="67977" x="4997450" y="2438400"/>
          <p14:tracePt t="67993" x="4997450" y="2422525"/>
          <p14:tracePt t="68002" x="4997450" y="2413000"/>
          <p14:tracePt t="68026" x="4997450" y="2405063"/>
          <p14:tracePt t="68037" x="4997450" y="2397125"/>
          <p14:tracePt t="68044" x="4997450" y="2387600"/>
          <p14:tracePt t="68060" x="4997450" y="2379663"/>
          <p14:tracePt t="68068" x="4997450" y="2371725"/>
          <p14:tracePt t="68076" x="4997450" y="2362200"/>
          <p14:tracePt t="68084" x="4997450" y="2354263"/>
          <p14:tracePt t="68092" x="4997450" y="2344738"/>
          <p14:tracePt t="68107" x="4997450" y="2336800"/>
          <p14:tracePt t="68115" x="4997450" y="2328863"/>
          <p14:tracePt t="68131" x="4997450" y="2319338"/>
          <p14:tracePt t="68140" x="4997450" y="2303463"/>
          <p14:tracePt t="68157" x="4997450" y="2286000"/>
          <p14:tracePt t="68163" x="5005388" y="2268538"/>
          <p14:tracePt t="68171" x="5005388" y="2252663"/>
          <p14:tracePt t="68179" x="5005388" y="2227263"/>
          <p14:tracePt t="68187" x="5005388" y="2209800"/>
          <p14:tracePt t="68195" x="5013325" y="2192338"/>
          <p14:tracePt t="68204" x="5013325" y="2166938"/>
          <p14:tracePt t="68211" x="5022850" y="2133600"/>
          <p14:tracePt t="68220" x="5022850" y="2098675"/>
          <p14:tracePt t="68227" x="5022850" y="2047875"/>
          <p14:tracePt t="68236" x="5022850" y="2022475"/>
          <p14:tracePt t="68243" x="5022850" y="1979613"/>
          <p14:tracePt t="68252" x="5022850" y="1911350"/>
          <p14:tracePt t="68259" x="5022850" y="1878013"/>
          <p14:tracePt t="68267" x="5022850" y="1852613"/>
          <p14:tracePt t="68275" x="5022850" y="1827213"/>
          <p14:tracePt t="68283" x="5022850" y="1793875"/>
          <p14:tracePt t="68291" x="5022850" y="1784350"/>
          <p14:tracePt t="68299" x="5022850" y="1766888"/>
          <p14:tracePt t="68307" x="5022850" y="1751013"/>
          <p14:tracePt t="68325" x="5022850" y="1741488"/>
          <p14:tracePt t="68333" x="5022850" y="1733550"/>
          <p14:tracePt t="68438" x="5030788" y="1733550"/>
          <p14:tracePt t="68446" x="5056188" y="1733550"/>
          <p14:tracePt t="68454" x="5081588" y="1751013"/>
          <p14:tracePt t="68462" x="5099050" y="1766888"/>
          <p14:tracePt t="68470" x="5149850" y="1793875"/>
          <p14:tracePt t="68478" x="5183188" y="1819275"/>
          <p14:tracePt t="68487" x="5208588" y="1835150"/>
          <p14:tracePt t="68494" x="5235575" y="1860550"/>
          <p14:tracePt t="68507" x="5286375" y="1911350"/>
          <p14:tracePt t="68509" x="5311775" y="1938338"/>
          <p14:tracePt t="68517" x="5337175" y="1979613"/>
          <p14:tracePt t="68525" x="5362575" y="2014538"/>
          <p14:tracePt t="68535" x="5380038" y="2039938"/>
          <p14:tracePt t="68541" x="5395913" y="2055813"/>
          <p14:tracePt t="68549" x="5405438" y="2082800"/>
          <p14:tracePt t="68557" x="5413375" y="2090738"/>
          <p14:tracePt t="68566" x="5413375" y="2098675"/>
          <p14:tracePt t="68573" x="5413375" y="2108200"/>
          <p14:tracePt t="68581" x="5413375" y="2116138"/>
          <p14:tracePt t="68589" x="5421313" y="2124075"/>
          <p14:tracePt t="68607" x="5421313" y="2133600"/>
          <p14:tracePt t="68615" x="5421313" y="2141538"/>
          <p14:tracePt t="68624" x="5430838" y="2141538"/>
          <p14:tracePt t="68664" x="5430838" y="2149475"/>
          <p14:tracePt t="68672" x="5430838" y="2159000"/>
          <p14:tracePt t="68680" x="5430838" y="2166938"/>
          <p14:tracePt t="68695" x="5430838" y="2184400"/>
          <p14:tracePt t="68711" x="5430838" y="2200275"/>
          <p14:tracePt t="68720" x="5430838" y="2217738"/>
          <p14:tracePt t="68736" x="5430838" y="2227263"/>
          <p14:tracePt t="68743" x="5430838" y="2235200"/>
          <p14:tracePt t="68767" x="5430838" y="2243138"/>
          <p14:tracePt t="68775" x="5430838" y="2252663"/>
          <p14:tracePt t="68783" x="5421313" y="2260600"/>
          <p14:tracePt t="69666" x="5421313" y="2252663"/>
          <p14:tracePt t="69674" x="5421313" y="2243138"/>
          <p14:tracePt t="69868" x="5413375" y="2243138"/>
          <p14:tracePt t="69876" x="5395913" y="2243138"/>
          <p14:tracePt t="69884" x="5380038" y="2243138"/>
          <p14:tracePt t="69904" x="5319713" y="2243138"/>
          <p14:tracePt t="69908" x="5294313" y="2243138"/>
          <p14:tracePt t="69915" x="5260975" y="2243138"/>
          <p14:tracePt t="69924" x="5235575" y="2243138"/>
          <p14:tracePt t="69931" x="5208588" y="2243138"/>
          <p14:tracePt t="69939" x="5167313" y="2243138"/>
          <p14:tracePt t="69947" x="5149850" y="2243138"/>
          <p14:tracePt t="69955" x="5141913" y="2243138"/>
          <p14:tracePt t="69963" x="5132388" y="2243138"/>
          <p14:tracePt t="70013" x="5141913" y="2243138"/>
          <p14:tracePt t="70019" x="5175250" y="2243138"/>
          <p14:tracePt t="70029" x="5235575" y="2260600"/>
          <p14:tracePt t="70037" x="5319713" y="2268538"/>
          <p14:tracePt t="70046" x="5464175" y="2303463"/>
          <p14:tracePt t="70054" x="5575300" y="2311400"/>
          <p14:tracePt t="70061" x="5668963" y="2328863"/>
          <p14:tracePt t="70070" x="5761038" y="2336800"/>
          <p14:tracePt t="70077" x="5940425" y="2354263"/>
          <p14:tracePt t="70085" x="6042025" y="2362200"/>
          <p14:tracePt t="70093" x="6169025" y="2371725"/>
          <p14:tracePt t="70102" x="6272213" y="2387600"/>
          <p14:tracePt t="70109" x="6330950" y="2387600"/>
          <p14:tracePt t="70117" x="6356350" y="2397125"/>
          <p14:tracePt t="70125" x="6373813" y="2397125"/>
          <p14:tracePt t="70133" x="6381750" y="2397125"/>
          <p14:tracePt t="70230" x="6381750" y="2413000"/>
          <p14:tracePt t="70239" x="6381750" y="2430463"/>
          <p14:tracePt t="70246" x="6373813" y="2447925"/>
          <p14:tracePt t="70254" x="6373813" y="2463800"/>
          <p14:tracePt t="70262" x="6365875" y="2489200"/>
          <p14:tracePt t="70271" x="6356350" y="2498725"/>
          <p14:tracePt t="70278" x="6356350" y="2532063"/>
          <p14:tracePt t="70288" x="6348413" y="2557463"/>
          <p14:tracePt t="70297" x="6338888" y="2574925"/>
          <p14:tracePt t="70301" x="6338888" y="2600325"/>
          <p14:tracePt t="70311" x="6338888" y="2608263"/>
          <p14:tracePt t="70319" x="6338888" y="2617788"/>
          <p14:tracePt t="70343" x="6338888" y="2625725"/>
          <p14:tracePt t="70359" x="6338888" y="2633663"/>
          <p14:tracePt t="70375" x="6323013" y="2643188"/>
          <p14:tracePt t="70384" x="6313488" y="2651125"/>
          <p14:tracePt t="70392" x="6297613" y="2660650"/>
          <p14:tracePt t="70400" x="6280150" y="2668588"/>
          <p14:tracePt t="70408" x="6254750" y="2676525"/>
          <p14:tracePt t="70415" x="6237288" y="2686050"/>
          <p14:tracePt t="70424" x="6211888" y="2686050"/>
          <p14:tracePt t="70432" x="6178550" y="2693988"/>
          <p14:tracePt t="70440" x="6153150" y="2693988"/>
          <p14:tracePt t="70448" x="6135688" y="2701925"/>
          <p14:tracePt t="70457" x="6102350" y="2701925"/>
          <p14:tracePt t="70463" x="6067425" y="2701925"/>
          <p14:tracePt t="70473" x="6049963" y="2701925"/>
          <p14:tracePt t="70479" x="6024563" y="2701925"/>
          <p14:tracePt t="70487" x="5983288" y="2701925"/>
          <p14:tracePt t="70495" x="5957888" y="2701925"/>
          <p14:tracePt t="70503" x="5948363" y="2701925"/>
          <p14:tracePt t="70513" x="5940425" y="2701925"/>
          <p14:tracePt t="70641" x="5948363" y="2701925"/>
          <p14:tracePt t="70649" x="5983288" y="2686050"/>
          <p14:tracePt t="70657" x="6034088" y="2676525"/>
          <p14:tracePt t="70665" x="6067425" y="2668588"/>
          <p14:tracePt t="70673" x="6092825" y="2668588"/>
          <p14:tracePt t="70681" x="6118225" y="2668588"/>
          <p14:tracePt t="70689" x="6153150" y="2668588"/>
          <p14:tracePt t="70697" x="6169025" y="2660650"/>
          <p14:tracePt t="70705" x="6203950" y="2660650"/>
          <p14:tracePt t="70713" x="6237288" y="2651125"/>
          <p14:tracePt t="70721" x="6254750" y="2651125"/>
          <p14:tracePt t="70737" x="6262688" y="2651125"/>
          <p14:tracePt t="71116" x="6272213" y="2651125"/>
          <p14:tracePt t="71222" x="6272213" y="2643188"/>
          <p14:tracePt t="71229" x="6272213" y="2633663"/>
          <p14:tracePt t="71245" x="6254750" y="2633663"/>
          <p14:tracePt t="71253" x="6237288" y="2625725"/>
          <p14:tracePt t="71263" x="6203950" y="2608263"/>
          <p14:tracePt t="71273" x="6169025" y="2600325"/>
          <p14:tracePt t="71281" x="6049963" y="2574925"/>
          <p14:tracePt t="71289" x="5999163" y="2574925"/>
          <p14:tracePt t="71297" x="5965825" y="2566988"/>
          <p14:tracePt t="71305" x="5922963" y="2566988"/>
          <p14:tracePt t="71313" x="5864225" y="2566988"/>
          <p14:tracePt t="71321" x="5829300" y="2566988"/>
          <p14:tracePt t="71329" x="5795963" y="2566988"/>
          <p14:tracePt t="71337" x="5788025" y="2566988"/>
          <p14:tracePt t="71345" x="5778500" y="2566988"/>
          <p14:tracePt t="71389" x="5778500" y="2574925"/>
          <p14:tracePt t="71397" x="5770563" y="2592388"/>
          <p14:tracePt t="71418" x="5770563" y="2600325"/>
          <p14:tracePt t="71426" x="5761038" y="2608263"/>
          <p14:tracePt t="71434" x="5761038" y="2617788"/>
          <p14:tracePt t="71442" x="5761038" y="2625725"/>
          <p14:tracePt t="71453" x="5753100" y="2633663"/>
          <p14:tracePt t="71466" x="5753100" y="2643188"/>
          <p14:tracePt t="71476" x="5753100" y="2651125"/>
          <p14:tracePt t="71484" x="5745163" y="2651125"/>
          <p14:tracePt t="71492" x="5745163" y="2660650"/>
          <p14:tracePt t="71500" x="5735638" y="2668588"/>
          <p14:tracePt t="71516" x="5727700" y="2686050"/>
          <p14:tracePt t="71524" x="5710238" y="2701925"/>
          <p14:tracePt t="71532" x="5694363" y="2711450"/>
          <p14:tracePt t="71540" x="5684838" y="2711450"/>
          <p14:tracePt t="71548" x="5659438" y="2719388"/>
          <p14:tracePt t="71555" x="5641975" y="2727325"/>
          <p14:tracePt t="71564" x="5626100" y="2727325"/>
          <p14:tracePt t="71572" x="5616575" y="2727325"/>
          <p14:tracePt t="71580" x="5600700" y="2727325"/>
          <p14:tracePt t="71597" x="5583238" y="2727325"/>
          <p14:tracePt t="71603" x="5575300" y="2727325"/>
          <p14:tracePt t="71613" x="5565775" y="2727325"/>
          <p14:tracePt t="71623" x="5557838" y="2727325"/>
          <p14:tracePt t="71778" x="5565775" y="2727325"/>
          <p14:tracePt t="71786" x="5565775" y="2736850"/>
          <p14:tracePt t="71794" x="5591175" y="2736850"/>
          <p14:tracePt t="71803" x="5608638" y="2736850"/>
          <p14:tracePt t="71810" x="5634038" y="2736850"/>
          <p14:tracePt t="71819" x="5668963" y="2736850"/>
          <p14:tracePt t="71826" x="5694363" y="2736850"/>
          <p14:tracePt t="71834" x="5727700" y="2736850"/>
          <p14:tracePt t="71842" x="5788025" y="2727325"/>
          <p14:tracePt t="71850" x="5829300" y="2727325"/>
          <p14:tracePt t="71858" x="5880100" y="2727325"/>
          <p14:tracePt t="71866" x="5922963" y="2727325"/>
          <p14:tracePt t="71875" x="5965825" y="2719388"/>
          <p14:tracePt t="71882" x="5991225" y="2719388"/>
          <p14:tracePt t="71890" x="6016625" y="2711450"/>
          <p14:tracePt t="71914" x="6016625" y="2701925"/>
          <p14:tracePt t="71930" x="6016625" y="2693988"/>
          <p14:tracePt t="71946" x="6008688" y="2686050"/>
          <p14:tracePt t="71954" x="5999163" y="2676525"/>
          <p14:tracePt t="71970" x="5991225" y="2676525"/>
          <p14:tracePt t="71978" x="5983288" y="2668588"/>
          <p14:tracePt t="71994" x="5973763" y="2660650"/>
          <p14:tracePt t="72005" x="5957888" y="2660650"/>
          <p14:tracePt t="72020" x="5948363" y="2660650"/>
          <p14:tracePt t="72029" x="5932488" y="2660650"/>
          <p14:tracePt t="72037" x="5922963" y="2651125"/>
          <p14:tracePt t="72044" x="5897563" y="2651125"/>
          <p14:tracePt t="72053" x="5880100" y="2651125"/>
          <p14:tracePt t="72060" x="5872163" y="2651125"/>
          <p14:tracePt t="72068" x="5864225" y="2651125"/>
          <p14:tracePt t="72076" x="5854700" y="2651125"/>
          <p14:tracePt t="72084" x="5838825" y="2651125"/>
          <p14:tracePt t="72092" x="5821363" y="2651125"/>
          <p14:tracePt t="72116" x="5813425" y="2651125"/>
          <p14:tracePt t="72325" x="5821363" y="2651125"/>
          <p14:tracePt t="72333" x="5838825" y="2651125"/>
          <p14:tracePt t="72349" x="5846763" y="2651125"/>
          <p14:tracePt t="72359" x="5854700" y="2651125"/>
          <p14:tracePt t="72377" x="5864225" y="2651125"/>
          <p14:tracePt t="72752" x="5872163" y="2651125"/>
          <p14:tracePt t="72760" x="5880100" y="2651125"/>
          <p14:tracePt t="72775" x="5889625" y="2651125"/>
          <p14:tracePt t="72784" x="5889625" y="2643188"/>
          <p14:tracePt t="72801" x="5897563" y="2643188"/>
          <p14:tracePt t="72858" x="5905500" y="2633663"/>
          <p14:tracePt t="72866" x="5905500" y="2625725"/>
          <p14:tracePt t="72882" x="5905500" y="2617788"/>
          <p14:tracePt t="72888" x="5905500" y="2600325"/>
          <p14:tracePt t="72898" x="5915025" y="2600325"/>
          <p14:tracePt t="72908" x="5915025" y="2592388"/>
          <p14:tracePt t="72914" x="5915025" y="2582863"/>
          <p14:tracePt t="72922" x="5922963" y="2582863"/>
          <p14:tracePt t="72930" x="5922963" y="2574925"/>
          <p14:tracePt t="72938" x="5922963" y="2557463"/>
          <p14:tracePt t="72954" x="5932488" y="2541588"/>
          <p14:tracePt t="72963" x="5932488" y="2532063"/>
          <p14:tracePt t="72979" x="5932488" y="2524125"/>
          <p14:tracePt t="72988" x="5932488" y="2516188"/>
          <p14:tracePt t="73028" x="5932488" y="2506663"/>
          <p14:tracePt t="73038" x="5932488" y="2498725"/>
          <p14:tracePt t="73054" x="5932488" y="2489200"/>
          <p14:tracePt t="73064" x="5932488" y="2481263"/>
          <p14:tracePt t="73071" x="5932488" y="2473325"/>
          <p14:tracePt t="73079" x="5932488" y="2463800"/>
          <p14:tracePt t="73094" x="5940425" y="2463800"/>
          <p14:tracePt t="73172" x="5948363" y="2463800"/>
          <p14:tracePt t="73179" x="5948363" y="2455863"/>
          <p14:tracePt t="73187" x="5965825" y="2455863"/>
          <p14:tracePt t="73195" x="5973763" y="2455863"/>
          <p14:tracePt t="73204" x="5983288" y="2455863"/>
          <p14:tracePt t="73211" x="5999163" y="2455863"/>
          <p14:tracePt t="73227" x="6008688" y="2455863"/>
          <p14:tracePt t="73239" x="6016625" y="2455863"/>
          <p14:tracePt t="73247" x="6024563" y="2455863"/>
          <p14:tracePt t="73271" x="6034088" y="2455863"/>
          <p14:tracePt t="73296" x="6042025" y="2455863"/>
          <p14:tracePt t="73320" x="6042025" y="2447925"/>
          <p14:tracePt t="73356" x="6049963" y="2447925"/>
          <p14:tracePt t="73364" x="6049963" y="2438400"/>
          <p14:tracePt t="73372" x="6059488" y="2430463"/>
          <p14:tracePt t="73380" x="6067425" y="2430463"/>
          <p14:tracePt t="73389" x="6067425" y="2422525"/>
          <p14:tracePt t="73396" x="6067425" y="2413000"/>
          <p14:tracePt t="73404" x="6076950" y="2405063"/>
          <p14:tracePt t="73412" x="6084888" y="2405063"/>
          <p14:tracePt t="73420" x="6084888" y="2397125"/>
          <p14:tracePt t="73430" x="6092825" y="2379663"/>
          <p14:tracePt t="73437" x="6102350" y="2379663"/>
          <p14:tracePt t="73446" x="6102350" y="2371725"/>
          <p14:tracePt t="73454" x="6110288" y="2371725"/>
          <p14:tracePt t="73462" x="6110288" y="2362200"/>
          <p14:tracePt t="73478" x="6118225" y="2354263"/>
          <p14:tracePt t="73488" x="6118225" y="2344738"/>
          <p14:tracePt t="73494" x="6127750" y="2344738"/>
          <p14:tracePt t="73504" x="6127750" y="2336800"/>
          <p14:tracePt t="73519" x="6135688" y="2328863"/>
          <p14:tracePt t="73535" x="6143625" y="2319338"/>
          <p14:tracePt t="73550" x="6153150" y="2319338"/>
          <p14:tracePt t="73574" x="6153150" y="2311400"/>
          <p14:tracePt t="73590" x="6161088" y="2311400"/>
          <p14:tracePt t="73598" x="6169025" y="2303463"/>
          <p14:tracePt t="73622" x="6178550" y="2293938"/>
          <p14:tracePt t="73630" x="6186488" y="2293938"/>
          <p14:tracePt t="73648" x="6194425" y="2293938"/>
          <p14:tracePt t="73670" x="6203950" y="2293938"/>
          <p14:tracePt t="73678" x="6211888" y="2293938"/>
          <p14:tracePt t="73704" x="6221413" y="2293938"/>
          <p14:tracePt t="73710" x="6229350" y="2293938"/>
          <p14:tracePt t="73744" x="6237288" y="2293938"/>
          <p14:tracePt t="73760" x="6246813" y="2293938"/>
          <p14:tracePt t="73768" x="6254750" y="2293938"/>
          <p14:tracePt t="73792" x="6254750" y="2303463"/>
          <p14:tracePt t="73800" x="6272213" y="2303463"/>
          <p14:tracePt t="73808" x="6280150" y="2319338"/>
          <p14:tracePt t="73824" x="6297613" y="2336800"/>
          <p14:tracePt t="73832" x="6305550" y="2344738"/>
          <p14:tracePt t="73848" x="6323013" y="2362200"/>
          <p14:tracePt t="73856" x="6330950" y="2371725"/>
          <p14:tracePt t="73872" x="6338888" y="2379663"/>
          <p14:tracePt t="73881" x="6348413" y="2387600"/>
          <p14:tracePt t="73890" x="6356350" y="2387600"/>
          <p14:tracePt t="73895" x="6356350" y="2397125"/>
          <p14:tracePt t="73904" x="6365875" y="2405063"/>
          <p14:tracePt t="73922" x="6373813" y="2413000"/>
          <p14:tracePt t="73928" x="6381750" y="2422525"/>
          <p14:tracePt t="73946" x="6391275" y="2422525"/>
          <p14:tracePt t="73953" x="6399213" y="2430463"/>
          <p14:tracePt t="73977" x="6407150" y="2430463"/>
          <p14:tracePt t="73984" x="6416675" y="2438400"/>
          <p14:tracePt t="73994" x="6416675" y="2447925"/>
          <p14:tracePt t="73999" x="6424613" y="2447925"/>
          <p14:tracePt t="74010" x="6432550" y="2455863"/>
          <p14:tracePt t="74025" x="6442075" y="2455863"/>
          <p14:tracePt t="74042" x="6450013" y="2455863"/>
          <p14:tracePt t="74050" x="6457950" y="2455863"/>
          <p14:tracePt t="74065" x="6457950" y="2463800"/>
          <p14:tracePt t="74073" x="6467475" y="2463800"/>
          <p14:tracePt t="74081" x="6475413" y="2463800"/>
          <p14:tracePt t="74089" x="6483350" y="2463800"/>
          <p14:tracePt t="74097" x="6492875" y="2463800"/>
          <p14:tracePt t="74105" x="6510338" y="2463800"/>
          <p14:tracePt t="74113" x="6518275" y="2463800"/>
          <p14:tracePt t="74121" x="6543675" y="2463800"/>
          <p14:tracePt t="74129" x="6551613" y="2463800"/>
          <p14:tracePt t="74137" x="6569075" y="2463800"/>
          <p14:tracePt t="74145" x="6586538" y="2463800"/>
          <p14:tracePt t="74153" x="6594475" y="2463800"/>
          <p14:tracePt t="74161" x="6602413" y="2463800"/>
          <p14:tracePt t="74169" x="6611938" y="2463800"/>
          <p14:tracePt t="74185" x="6619875" y="2463800"/>
          <p14:tracePt t="74202" x="6627813" y="2463800"/>
          <p14:tracePt t="74217" x="6637338" y="2463800"/>
          <p14:tracePt t="74233" x="6645275" y="2463800"/>
          <p14:tracePt t="74371" x="6645275" y="2473325"/>
          <p14:tracePt t="74404" x="6654800" y="2489200"/>
          <p14:tracePt t="74412" x="6654800" y="2498725"/>
          <p14:tracePt t="74428" x="6654800" y="2506663"/>
          <p14:tracePt t="74437" x="6654800" y="2516188"/>
          <p14:tracePt t="74453" x="6654800" y="2524125"/>
          <p14:tracePt t="74468" x="6654800" y="2532063"/>
          <p14:tracePt t="74476" x="6654800" y="2541588"/>
          <p14:tracePt t="74500" x="6654800" y="2557463"/>
          <p14:tracePt t="74508" x="6654800" y="2566988"/>
          <p14:tracePt t="74524" x="6654800" y="2574925"/>
          <p14:tracePt t="74532" x="6654800" y="2582863"/>
          <p14:tracePt t="74558" x="6654800" y="2600325"/>
          <p14:tracePt t="74564" x="6654800" y="2608263"/>
          <p14:tracePt t="74580" x="6654800" y="2617788"/>
          <p14:tracePt t="74590" x="6654800" y="2625725"/>
          <p14:tracePt t="74606" x="6654800" y="2633663"/>
          <p14:tracePt t="74622" x="6654800" y="2643188"/>
          <p14:tracePt t="74638" x="6654800" y="2651125"/>
          <p14:tracePt t="74678" x="6654800" y="2660650"/>
          <p14:tracePt t="75153" x="6654800" y="2668588"/>
          <p14:tracePt t="75161" x="6645275" y="2676525"/>
          <p14:tracePt t="75170" x="6611938" y="2701925"/>
          <p14:tracePt t="75177" x="6586538" y="2711450"/>
          <p14:tracePt t="75185" x="6551613" y="2719388"/>
          <p14:tracePt t="75193" x="6510338" y="2727325"/>
          <p14:tracePt t="75201" x="6467475" y="2744788"/>
          <p14:tracePt t="75209" x="6432550" y="2744788"/>
          <p14:tracePt t="75217" x="6381750" y="2762250"/>
          <p14:tracePt t="75225" x="6338888" y="2770188"/>
          <p14:tracePt t="75234" x="6313488" y="2770188"/>
          <p14:tracePt t="75241" x="6262688" y="2778125"/>
          <p14:tracePt t="75250" x="6237288" y="2787650"/>
          <p14:tracePt t="75257" x="6203950" y="2795588"/>
          <p14:tracePt t="75265" x="6169025" y="2795588"/>
          <p14:tracePt t="75273" x="6153150" y="2795588"/>
          <p14:tracePt t="75281" x="6127750" y="2795588"/>
          <p14:tracePt t="75289" x="6084888" y="2805113"/>
          <p14:tracePt t="75298" x="6049963" y="2805113"/>
          <p14:tracePt t="75305" x="6008688" y="2813050"/>
          <p14:tracePt t="75319" x="5948363" y="2813050"/>
          <p14:tracePt t="75325" x="5915025" y="2813050"/>
          <p14:tracePt t="75333" x="5897563" y="2820988"/>
          <p14:tracePt t="75341" x="5864225" y="2820988"/>
          <p14:tracePt t="75349" x="5846763" y="2820988"/>
          <p14:tracePt t="75357" x="5829300" y="2820988"/>
          <p14:tracePt t="75365" x="5821363" y="2820988"/>
          <p14:tracePt t="75373" x="5813425" y="2820988"/>
          <p14:tracePt t="75413" x="5803900" y="2820988"/>
          <p14:tracePt t="75429" x="5795963" y="2820988"/>
          <p14:tracePt t="75439" x="5788025" y="2820988"/>
          <p14:tracePt t="75447" x="5778500" y="2820988"/>
          <p14:tracePt t="75455" x="5761038" y="2820988"/>
          <p14:tracePt t="75480" x="5753100" y="2813050"/>
          <p14:tracePt t="75572" x="5745163" y="2813050"/>
          <p14:tracePt t="75588" x="5735638" y="2813050"/>
          <p14:tracePt t="75598" x="5727700" y="2813050"/>
          <p14:tracePt t="75606" x="5710238" y="2813050"/>
          <p14:tracePt t="75613" x="5702300" y="2805113"/>
          <p14:tracePt t="75625" x="5694363" y="2805113"/>
          <p14:tracePt t="75631" x="5676900" y="2805113"/>
          <p14:tracePt t="75647" x="5668963" y="2805113"/>
          <p14:tracePt t="75655" x="5659438" y="2795588"/>
          <p14:tracePt t="75846" x="5668963" y="2778125"/>
          <p14:tracePt t="75854" x="5684838" y="2778125"/>
          <p14:tracePt t="75861" x="5694363" y="2770188"/>
          <p14:tracePt t="75869" x="5710238" y="2762250"/>
          <p14:tracePt t="75877" x="5719763" y="2752725"/>
          <p14:tracePt t="75885" x="5727700" y="2744788"/>
          <p14:tracePt t="75893" x="5745163" y="2736850"/>
          <p14:tracePt t="75902" x="5753100" y="2727325"/>
          <p14:tracePt t="75909" x="5761038" y="2711450"/>
          <p14:tracePt t="75919" x="5778500" y="2711450"/>
          <p14:tracePt t="75925" x="5788025" y="2693988"/>
          <p14:tracePt t="75933" x="5795963" y="2668588"/>
          <p14:tracePt t="75941" x="5821363" y="2633663"/>
          <p14:tracePt t="75949" x="5829300" y="2592388"/>
          <p14:tracePt t="75957" x="5846763" y="2549525"/>
          <p14:tracePt t="75968" x="5854700" y="2524125"/>
          <p14:tracePt t="75973" x="5872163" y="2498725"/>
          <p14:tracePt t="75984" x="5889625" y="2473325"/>
          <p14:tracePt t="75989" x="5897563" y="2455863"/>
          <p14:tracePt t="75999" x="5905500" y="2430463"/>
          <p14:tracePt t="76007" x="5922963" y="2422525"/>
          <p14:tracePt t="76015" x="5948363" y="2387600"/>
          <p14:tracePt t="76023" x="5957888" y="2371725"/>
          <p14:tracePt t="76031" x="5973763" y="2354263"/>
          <p14:tracePt t="76039" x="5999163" y="2328863"/>
          <p14:tracePt t="76047" x="6024563" y="2311400"/>
          <p14:tracePt t="76055" x="6059488" y="2293938"/>
          <p14:tracePt t="76064" x="6092825" y="2286000"/>
          <p14:tracePt t="76071" x="6127750" y="2268538"/>
          <p14:tracePt t="76080" x="6194425" y="2252663"/>
          <p14:tracePt t="76087" x="6272213" y="2243138"/>
          <p14:tracePt t="76095" x="6348413" y="2227263"/>
          <p14:tracePt t="76104" x="6373813" y="2217738"/>
          <p14:tracePt t="76111" x="6450013" y="2217738"/>
          <p14:tracePt t="76120" x="6483350" y="2209800"/>
          <p14:tracePt t="76127" x="6510338" y="2209800"/>
          <p14:tracePt t="76138" x="6526213" y="2209800"/>
          <p14:tracePt t="76155" x="6535738" y="2209800"/>
          <p14:tracePt t="76159" x="6543675" y="2227263"/>
          <p14:tracePt t="76167" x="6543675" y="2235200"/>
          <p14:tracePt t="76175" x="6551613" y="2260600"/>
          <p14:tracePt t="76183" x="6551613" y="2278063"/>
          <p14:tracePt t="76191" x="6577013" y="2328863"/>
          <p14:tracePt t="76199" x="6577013" y="2354263"/>
          <p14:tracePt t="76207" x="6586538" y="2379663"/>
          <p14:tracePt t="76215" x="6611938" y="2430463"/>
          <p14:tracePt t="76223" x="6611938" y="2455863"/>
          <p14:tracePt t="76231" x="6619875" y="2481263"/>
          <p14:tracePt t="76239" x="6627813" y="2506663"/>
          <p14:tracePt t="76247" x="6637338" y="2524125"/>
          <p14:tracePt t="76257" x="6645275" y="2541588"/>
          <p14:tracePt t="76263" x="6654800" y="2557463"/>
          <p14:tracePt t="76273" x="6654800" y="2566988"/>
          <p14:tracePt t="76279" x="6662738" y="2574925"/>
          <p14:tracePt t="76291" x="6662738" y="2592388"/>
          <p14:tracePt t="76299" x="6670675" y="2600325"/>
          <p14:tracePt t="76310" x="6670675" y="2617788"/>
          <p14:tracePt t="76318" x="6680200" y="2633663"/>
          <p14:tracePt t="76325" x="6696075" y="2651125"/>
          <p14:tracePt t="76333" x="6705600" y="2660650"/>
          <p14:tracePt t="76341" x="6713538" y="2686050"/>
          <p14:tracePt t="76350" x="6731000" y="2693988"/>
          <p14:tracePt t="76357" x="6746875" y="2711450"/>
          <p14:tracePt t="76365" x="6772275" y="2736850"/>
          <p14:tracePt t="76373" x="6789738" y="2752725"/>
          <p14:tracePt t="76385" x="6807200" y="2762250"/>
          <p14:tracePt t="76393" x="6815138" y="2770188"/>
          <p14:tracePt t="76402" x="6840538" y="2787650"/>
          <p14:tracePt t="76409" x="6840538" y="2795588"/>
          <p14:tracePt t="76417" x="6858000" y="2805113"/>
          <p14:tracePt t="76426" x="6875463" y="2805113"/>
          <p14:tracePt t="76437" x="6883400" y="2813050"/>
          <p14:tracePt t="76442" x="6891338" y="2813050"/>
          <p14:tracePt t="76450" x="6900863" y="2820988"/>
          <p14:tracePt t="76457" x="6900863" y="2830513"/>
          <p14:tracePt t="76636" x="6908800" y="2830513"/>
          <p14:tracePt t="77386" x="6908800" y="2820988"/>
          <p14:tracePt t="77763" x="6908800" y="2813050"/>
          <p14:tracePt t="77923" x="6900863" y="2813050"/>
          <p14:tracePt t="77931" x="6875463" y="2805113"/>
          <p14:tracePt t="77939" x="6850063" y="2795588"/>
          <p14:tracePt t="77949" x="6832600" y="2787650"/>
          <p14:tracePt t="77955" x="6799263" y="2778125"/>
          <p14:tracePt t="77965" x="6746875" y="2770188"/>
          <p14:tracePt t="77971" x="6738938" y="2770188"/>
          <p14:tracePt t="77982" x="6721475" y="2770188"/>
          <p14:tracePt t="77987" x="6705600" y="2770188"/>
          <p14:tracePt t="77997" x="6680200" y="2762250"/>
          <p14:tracePt t="78006" x="6662738" y="2762250"/>
          <p14:tracePt t="78013" x="6654800" y="2762250"/>
          <p14:tracePt t="78021" x="6645275" y="2762250"/>
          <p14:tracePt t="78030" x="6637338" y="2752725"/>
          <p14:tracePt t="78037" x="6627813" y="2752725"/>
          <p14:tracePt t="78046" x="6611938" y="2752725"/>
          <p14:tracePt t="78054" x="6586538" y="2744788"/>
          <p14:tracePt t="78061" x="6569075" y="2744788"/>
          <p14:tracePt t="78070" x="6543675" y="2744788"/>
          <p14:tracePt t="78077" x="6518275" y="2744788"/>
          <p14:tracePt t="78085" x="6483350" y="2736850"/>
          <p14:tracePt t="78095" x="6442075" y="2719388"/>
          <p14:tracePt t="78107" x="6399213" y="2711450"/>
          <p14:tracePt t="78113" x="6348413" y="2711450"/>
          <p14:tracePt t="78123" x="6323013" y="2711450"/>
          <p14:tracePt t="78130" x="6297613" y="2711450"/>
          <p14:tracePt t="78137" x="6288088" y="2711450"/>
          <p14:tracePt t="78153" x="6280150" y="2711450"/>
          <p14:tracePt t="78161" x="6280150" y="2727325"/>
          <p14:tracePt t="78169" x="6280150" y="2736850"/>
          <p14:tracePt t="78177" x="6280150" y="2752725"/>
          <p14:tracePt t="78193" x="6280150" y="2762250"/>
          <p14:tracePt t="78201" x="6288088" y="2762250"/>
          <p14:tracePt t="78209" x="6297613" y="2762250"/>
          <p14:tracePt t="78225" x="6313488" y="2762250"/>
          <p14:tracePt t="78233" x="6323013" y="2762250"/>
          <p14:tracePt t="78250" x="6330950" y="2762250"/>
          <p14:tracePt t="78257" x="6338888" y="2762250"/>
          <p14:tracePt t="78268" x="6348413" y="2752725"/>
          <p14:tracePt t="78275" x="6365875" y="2736850"/>
          <p14:tracePt t="78283" x="6391275" y="2711450"/>
          <p14:tracePt t="78292" x="6407150" y="2693988"/>
          <p14:tracePt t="78300" x="6424613" y="2668588"/>
          <p14:tracePt t="78308" x="6467475" y="2582863"/>
          <p14:tracePt t="78316" x="6500813" y="2524125"/>
          <p14:tracePt t="78324" x="6543675" y="2430463"/>
          <p14:tracePt t="78337" x="6561138" y="2371725"/>
          <p14:tracePt t="78344" x="6569075" y="2336800"/>
          <p14:tracePt t="78354" x="6577013" y="2293938"/>
          <p14:tracePt t="78360" x="6577013" y="2260600"/>
          <p14:tracePt t="78368" x="6577013" y="2227263"/>
          <p14:tracePt t="78376" x="6577013" y="2184400"/>
          <p14:tracePt t="78384" x="6561138" y="2116138"/>
          <p14:tracePt t="78392" x="6535738" y="2073275"/>
          <p14:tracePt t="78400" x="6518275" y="2047875"/>
          <p14:tracePt t="78408" x="6500813" y="2030413"/>
          <p14:tracePt t="78415" x="6475413" y="2005013"/>
          <p14:tracePt t="78424" x="6450013" y="1989138"/>
          <p14:tracePt t="78432" x="6424613" y="1971675"/>
          <p14:tracePt t="78440" x="6381750" y="1963738"/>
          <p14:tracePt t="78453" x="6313488" y="1938338"/>
          <p14:tracePt t="78459" x="6194425" y="1938338"/>
          <p14:tracePt t="78468" x="6135688" y="1938338"/>
          <p14:tracePt t="78476" x="6092825" y="1938338"/>
          <p14:tracePt t="78484" x="6067425" y="1938338"/>
          <p14:tracePt t="78492" x="6042025" y="1938338"/>
          <p14:tracePt t="78500" x="6016625" y="1954213"/>
          <p14:tracePt t="78507" x="6008688" y="1971675"/>
          <p14:tracePt t="78516" x="5999163" y="1979613"/>
          <p14:tracePt t="78524" x="5999163" y="1989138"/>
          <p14:tracePt t="78532" x="5999163" y="2005013"/>
          <p14:tracePt t="78540" x="5999163" y="2014538"/>
          <p14:tracePt t="78550" x="5999163" y="2030413"/>
          <p14:tracePt t="78558" x="5999163" y="2055813"/>
          <p14:tracePt t="78565" x="6034088" y="2090738"/>
          <p14:tracePt t="78575" x="6059488" y="2124075"/>
          <p14:tracePt t="78582" x="6110288" y="2166938"/>
          <p14:tracePt t="78590" x="6161088" y="2209800"/>
          <p14:tracePt t="78598" x="6254750" y="2278063"/>
          <p14:tracePt t="78605" x="6330950" y="2311400"/>
          <p14:tracePt t="78613" x="6416675" y="2354263"/>
          <p14:tracePt t="78621" x="6551613" y="2405063"/>
          <p14:tracePt t="78630" x="6654800" y="2422525"/>
          <p14:tracePt t="78638" x="6696075" y="2438400"/>
          <p14:tracePt t="78646" x="6772275" y="2447925"/>
          <p14:tracePt t="78655" x="6858000" y="2455863"/>
          <p14:tracePt t="78661" x="6900863" y="2455863"/>
          <p14:tracePt t="78670" x="6943725" y="2463800"/>
          <p14:tracePt t="78681" x="6985000" y="2463800"/>
          <p14:tracePt t="78693" x="7010400" y="2463800"/>
          <p14:tracePt t="78702" x="7061200" y="2463800"/>
          <p14:tracePt t="78709" x="7078663" y="2463800"/>
          <p14:tracePt t="78717" x="7088188" y="2463800"/>
          <p14:tracePt t="78725" x="7096125" y="2463800"/>
          <p14:tracePt t="78749" x="7104063" y="2463800"/>
          <p14:tracePt t="78789" x="7113588" y="2438400"/>
          <p14:tracePt t="78798" x="7121525" y="2430463"/>
          <p14:tracePt t="78813" x="7129463" y="2422525"/>
          <p14:tracePt t="78821" x="7129463" y="2413000"/>
          <p14:tracePt t="78831" x="7129463" y="2405063"/>
          <p14:tracePt t="78837" x="7138988" y="2397125"/>
          <p14:tracePt t="78847" x="7138988" y="2387600"/>
          <p14:tracePt t="78855" x="7146925" y="2387600"/>
          <p14:tracePt t="78863" x="7146925" y="2379663"/>
          <p14:tracePt t="78871" x="7146925" y="2371725"/>
          <p14:tracePt t="78887" x="7154863" y="2371725"/>
          <p14:tracePt t="78895" x="7154863" y="2362200"/>
          <p14:tracePt t="78903" x="7164388" y="2362200"/>
          <p14:tracePt t="78911" x="7164388" y="2354263"/>
          <p14:tracePt t="78927" x="7164388" y="2344738"/>
          <p14:tracePt t="78935" x="7172325" y="2344738"/>
          <p14:tracePt t="78952" x="7180263" y="2344738"/>
          <p14:tracePt t="78968" x="7189788" y="2336800"/>
          <p14:tracePt t="78987" x="7189788" y="2328863"/>
          <p14:tracePt t="78995" x="7197725" y="2328863"/>
          <p14:tracePt t="79003" x="7205663" y="2328863"/>
          <p14:tracePt t="79029" x="7215188" y="2328863"/>
          <p14:tracePt t="79035" x="7223125" y="2328863"/>
          <p14:tracePt t="79052" x="7232650" y="2328863"/>
          <p14:tracePt t="79083" x="7240588" y="2328863"/>
          <p14:tracePt t="79091" x="7248525" y="2328863"/>
          <p14:tracePt t="79109" x="7248525" y="2336800"/>
          <p14:tracePt t="79119" x="7258050" y="2336800"/>
          <p14:tracePt t="79133" x="7265988" y="2336800"/>
          <p14:tracePt t="79154" x="7273925" y="2354263"/>
          <p14:tracePt t="79165" x="7273925" y="2362200"/>
          <p14:tracePt t="79173" x="7283450" y="2362200"/>
          <p14:tracePt t="79181" x="7283450" y="2371725"/>
          <p14:tracePt t="79189" x="7291388" y="2379663"/>
          <p14:tracePt t="79197" x="7291388" y="2387600"/>
          <p14:tracePt t="79205" x="7291388" y="2397125"/>
          <p14:tracePt t="79213" x="7299325" y="2405063"/>
          <p14:tracePt t="79221" x="7308850" y="2413000"/>
          <p14:tracePt t="79229" x="7308850" y="2422525"/>
          <p14:tracePt t="79237" x="7316788" y="2430463"/>
          <p14:tracePt t="79245" x="7316788" y="2438400"/>
          <p14:tracePt t="79253" x="7316788" y="2447925"/>
          <p14:tracePt t="79261" x="7324725" y="2455863"/>
          <p14:tracePt t="79269" x="7324725" y="2473325"/>
          <p14:tracePt t="79277" x="7334250" y="2489200"/>
          <p14:tracePt t="79287" x="7342188" y="2498725"/>
          <p14:tracePt t="79295" x="7350125" y="2516188"/>
          <p14:tracePt t="79302" x="7350125" y="2524125"/>
          <p14:tracePt t="79309" x="7350125" y="2532063"/>
          <p14:tracePt t="79325" x="7359650" y="2541588"/>
          <p14:tracePt t="79333" x="7359650" y="2549525"/>
          <p14:tracePt t="79341" x="7367588" y="2549525"/>
          <p14:tracePt t="79350" x="7377113" y="2557463"/>
          <p14:tracePt t="79361" x="7377113" y="2566988"/>
          <p14:tracePt t="79381" x="7377113" y="2574925"/>
          <p14:tracePt t="79447" x="7385050" y="2574925"/>
          <p14:tracePt t="79468" x="7392988" y="2574925"/>
          <p14:tracePt t="79487" x="7410450" y="2566988"/>
          <p14:tracePt t="79495" x="7418388" y="2557463"/>
          <p14:tracePt t="79511" x="7427913" y="2557463"/>
          <p14:tracePt t="79523" x="7443788" y="2557463"/>
          <p14:tracePt t="79532" x="7461250" y="2557463"/>
          <p14:tracePt t="79545" x="7469188" y="2549525"/>
          <p14:tracePt t="79553" x="7486650" y="2549525"/>
          <p14:tracePt t="79561" x="7494588" y="2549525"/>
          <p14:tracePt t="79567" x="7504113" y="2549525"/>
          <p14:tracePt t="79577" x="7512050" y="2549525"/>
          <p14:tracePt t="79616" x="7521575" y="2549525"/>
          <p14:tracePt t="79640" x="7529513" y="2549525"/>
          <p14:tracePt t="79648" x="7529513" y="2557463"/>
          <p14:tracePt t="79655" x="7537450" y="2566988"/>
          <p14:tracePt t="79666" x="7546975" y="2574925"/>
          <p14:tracePt t="79671" x="7554913" y="2592388"/>
          <p14:tracePt t="79682" x="7562850" y="2608263"/>
          <p14:tracePt t="79694" x="7572375" y="2617788"/>
          <p14:tracePt t="79703" x="7572375" y="2633663"/>
          <p14:tracePt t="79712" x="7580313" y="2651125"/>
          <p14:tracePt t="79726" x="7588250" y="2660650"/>
          <p14:tracePt t="79734" x="7605713" y="2668588"/>
          <p14:tracePt t="79742" x="7605713" y="2686050"/>
          <p14:tracePt t="79750" x="7605713" y="2693988"/>
          <p14:tracePt t="79758" x="7613650" y="2701925"/>
          <p14:tracePt t="79766" x="7623175" y="2711450"/>
          <p14:tracePt t="79774" x="7623175" y="2719388"/>
          <p14:tracePt t="79782" x="7631113" y="2719388"/>
          <p14:tracePt t="79790" x="7631113" y="2727325"/>
          <p14:tracePt t="79798" x="7639050" y="2736850"/>
          <p14:tracePt t="79805" x="7648575" y="2736850"/>
          <p14:tracePt t="79822" x="7656513" y="2736850"/>
          <p14:tracePt t="79831" x="7673975" y="2744788"/>
          <p14:tracePt t="79847" x="7681913" y="2744788"/>
          <p14:tracePt t="79854" x="7691438" y="2744788"/>
          <p14:tracePt t="79861" x="7699375" y="2744788"/>
          <p14:tracePt t="79870" x="7707313" y="2744788"/>
          <p14:tracePt t="79878" x="7716838" y="2744788"/>
          <p14:tracePt t="79887" x="7724775" y="2744788"/>
          <p14:tracePt t="79905" x="7742238" y="2744788"/>
          <p14:tracePt t="79910" x="7750175" y="2744788"/>
          <p14:tracePt t="79920" x="7758113" y="2744788"/>
          <p14:tracePt t="79926" x="7767638" y="2744788"/>
          <p14:tracePt t="79946" x="7775575" y="2744788"/>
          <p14:tracePt t="79954" x="7783513" y="2744788"/>
          <p14:tracePt t="79962" x="7783513" y="2736850"/>
          <p14:tracePt t="79970" x="7800975" y="2727325"/>
          <p14:tracePt t="79988" x="7810500" y="2719388"/>
          <p14:tracePt t="79996" x="7810500" y="2701925"/>
          <p14:tracePt t="80004" x="7818438" y="2701925"/>
          <p14:tracePt t="80012" x="7826375" y="2693988"/>
          <p14:tracePt t="80019" x="7835900" y="2676525"/>
          <p14:tracePt t="80035" x="7835900" y="2668588"/>
          <p14:tracePt t="80043" x="7843838" y="2651125"/>
          <p14:tracePt t="80052" x="7851775" y="2651125"/>
          <p14:tracePt t="80059" x="7851775" y="2633663"/>
          <p14:tracePt t="80067" x="7861300" y="2625725"/>
          <p14:tracePt t="80084" x="7861300" y="2608263"/>
          <p14:tracePt t="80093" x="7869238" y="2600325"/>
          <p14:tracePt t="80108" x="7877175" y="2592388"/>
          <p14:tracePt t="80116" x="7877175" y="2582863"/>
          <p14:tracePt t="80132" x="7886700" y="2574925"/>
          <p14:tracePt t="80139" x="7886700" y="2566988"/>
          <p14:tracePt t="80147" x="7894638" y="2557463"/>
          <p14:tracePt t="80155" x="7902575" y="2549525"/>
          <p14:tracePt t="80164" x="7902575" y="2541588"/>
          <p14:tracePt t="80174" x="7912100" y="2532063"/>
          <p14:tracePt t="80180" x="7920038" y="2532063"/>
          <p14:tracePt t="80188" x="7927975" y="2524125"/>
          <p14:tracePt t="80207" x="7927975" y="2516188"/>
          <p14:tracePt t="80212" x="7937500" y="2506663"/>
          <p14:tracePt t="80220" x="7945438" y="2506663"/>
          <p14:tracePt t="80227" x="7945438" y="2498725"/>
          <p14:tracePt t="80237" x="7962900" y="2489200"/>
          <p14:tracePt t="80245" x="7980363" y="2481263"/>
          <p14:tracePt t="80261" x="7996238" y="2473325"/>
          <p14:tracePt t="80270" x="8013700" y="2473325"/>
          <p14:tracePt t="80277" x="8013700" y="2463800"/>
          <p14:tracePt t="80287" x="8031163" y="2463800"/>
          <p14:tracePt t="80293" x="8039100" y="2455863"/>
          <p14:tracePt t="80302" x="8047038" y="2455863"/>
          <p14:tracePt t="80309" x="8056563" y="2455863"/>
          <p14:tracePt t="80317" x="8064500" y="2447925"/>
          <p14:tracePt t="80325" x="8081963" y="2438400"/>
          <p14:tracePt t="80333" x="8089900" y="2430463"/>
          <p14:tracePt t="80341" x="8099425" y="2430463"/>
          <p14:tracePt t="80350" x="8115300" y="2422525"/>
          <p14:tracePt t="80357" x="8132763" y="2422525"/>
          <p14:tracePt t="80365" x="8140700" y="2422525"/>
          <p14:tracePt t="80373" x="8166100" y="2413000"/>
          <p14:tracePt t="80381" x="8183563" y="2413000"/>
          <p14:tracePt t="80389" x="8191500" y="2405063"/>
          <p14:tracePt t="80397" x="8208963" y="2397125"/>
          <p14:tracePt t="80405" x="8226425" y="2397125"/>
          <p14:tracePt t="80413" x="8243888" y="2387600"/>
          <p14:tracePt t="80421" x="8251825" y="2387600"/>
          <p14:tracePt t="80429" x="8269288" y="2387600"/>
          <p14:tracePt t="80437" x="8269288" y="2379663"/>
          <p14:tracePt t="80470" x="8277225" y="2379663"/>
          <p14:tracePt t="80557" x="8285163" y="2387600"/>
          <p14:tracePt t="80575" x="8285163" y="2405063"/>
          <p14:tracePt t="80591" x="8285163" y="2413000"/>
          <p14:tracePt t="80599" x="8285163" y="2422525"/>
          <p14:tracePt t="80607" x="8294688" y="2438400"/>
          <p14:tracePt t="80623" x="8294688" y="2455863"/>
          <p14:tracePt t="80632" x="8302625" y="2473325"/>
          <p14:tracePt t="80647" x="8302625" y="2489200"/>
          <p14:tracePt t="80655" x="8302625" y="2498725"/>
          <p14:tracePt t="80664" x="8310563" y="2498725"/>
          <p14:tracePt t="80679" x="8310563" y="2516188"/>
          <p14:tracePt t="80691" x="8310563" y="2524125"/>
          <p14:tracePt t="80699" x="8320088" y="2524125"/>
          <p14:tracePt t="80707" x="8320088" y="2532063"/>
          <p14:tracePt t="80723" x="8320088" y="2541588"/>
          <p14:tracePt t="80759" x="8320088" y="2549525"/>
          <p14:tracePt t="80767" x="8320088" y="2557463"/>
          <p14:tracePt t="80775" x="8320088" y="2566988"/>
          <p14:tracePt t="80784" x="8328025" y="2566988"/>
          <p14:tracePt t="80800" x="8328025" y="2582863"/>
          <p14:tracePt t="80810" x="8335963" y="2582863"/>
          <p14:tracePt t="80818" x="8335963" y="2592388"/>
          <p14:tracePt t="80826" x="8335963" y="2600325"/>
          <p14:tracePt t="80833" x="8345488" y="2608263"/>
          <p14:tracePt t="80848" x="8345488" y="2617788"/>
          <p14:tracePt t="80858" x="8353425" y="2617788"/>
          <p14:tracePt t="80866" x="8353425" y="2625725"/>
          <p14:tracePt t="80874" x="8362950" y="2625725"/>
          <p14:tracePt t="80882" x="8362950" y="2633663"/>
          <p14:tracePt t="80890" x="8362950" y="2643188"/>
          <p14:tracePt t="80906" x="8370888" y="2651125"/>
          <p14:tracePt t="80914" x="8370888" y="2660650"/>
          <p14:tracePt t="80930" x="8378825" y="2668588"/>
          <p14:tracePt t="80946" x="8378825" y="2676525"/>
          <p14:tracePt t="80955" x="8378825" y="2686050"/>
          <p14:tracePt t="80964" x="8388350" y="2693988"/>
          <p14:tracePt t="80986" x="8396288" y="2701925"/>
          <p14:tracePt t="80996" x="8396288" y="2711450"/>
          <p14:tracePt t="81010" x="8396288" y="2719388"/>
          <p14:tracePt t="81018" x="8404225" y="2727325"/>
          <p14:tracePt t="81026" x="8413750" y="2736850"/>
          <p14:tracePt t="81054" x="8413750" y="2744788"/>
          <p14:tracePt t="81063" x="8421688" y="2744788"/>
          <p14:tracePt t="81079" x="8421688" y="2752725"/>
          <p14:tracePt t="81095" x="8421688" y="2762250"/>
          <p14:tracePt t="81103" x="8429625" y="2762250"/>
          <p14:tracePt t="81112" x="8429625" y="2770188"/>
          <p14:tracePt t="81118" x="8439150" y="2770188"/>
          <p14:tracePt t="81129" x="8439150" y="2778125"/>
          <p14:tracePt t="81159" x="8439150" y="2787650"/>
          <p14:tracePt t="81167" x="8447088" y="2787650"/>
          <p14:tracePt t="81175" x="8447088" y="2795588"/>
          <p14:tracePt t="81191" x="8455025" y="2795588"/>
          <p14:tracePt t="81199" x="8464550" y="2805113"/>
          <p14:tracePt t="81207" x="8464550" y="2820988"/>
          <p14:tracePt t="81231" x="8472488" y="2830513"/>
          <p14:tracePt t="81239" x="8480425" y="2838450"/>
          <p14:tracePt t="81263" x="8480425" y="2846388"/>
          <p14:tracePt t="81271" x="8480425" y="2855913"/>
          <p14:tracePt t="81287" x="8489950" y="2863850"/>
          <p14:tracePt t="81312" x="8497888" y="2863850"/>
          <p14:tracePt t="81320" x="8497888" y="2871788"/>
          <p14:tracePt t="81336" x="8497888" y="2881313"/>
          <p14:tracePt t="81343" x="8507413" y="2881313"/>
          <p14:tracePt t="81367" x="8507413" y="2889250"/>
          <p14:tracePt t="81385" x="8515350" y="2889250"/>
          <p14:tracePt t="81391" x="8515350" y="2897188"/>
          <p14:tracePt t="81418" x="8515350" y="2906713"/>
          <p14:tracePt t="81430" x="8523288" y="2906713"/>
          <p14:tracePt t="81663" x="8523288" y="2914650"/>
          <p14:tracePt t="81679" x="8532813" y="2914650"/>
          <p14:tracePt t="84000" x="8532813" y="2906713"/>
          <p14:tracePt t="84008" x="8515350" y="2889250"/>
          <p14:tracePt t="84016" x="8497888" y="2871788"/>
          <p14:tracePt t="84025" x="8480425" y="2846388"/>
          <p14:tracePt t="84032" x="8447088" y="2820988"/>
          <p14:tracePt t="84040" x="8421688" y="2805113"/>
          <p14:tracePt t="84048" x="8396288" y="2787650"/>
          <p14:tracePt t="84057" x="8378825" y="2778125"/>
          <p14:tracePt t="84063" x="8345488" y="2762250"/>
          <p14:tracePt t="84071" x="8328025" y="2744788"/>
          <p14:tracePt t="84079" x="8310563" y="2744788"/>
          <p14:tracePt t="84095" x="8302625" y="2736850"/>
          <p14:tracePt t="84127" x="8294688" y="2727325"/>
          <p14:tracePt t="84143" x="8277225" y="2719388"/>
          <p14:tracePt t="84151" x="8277225" y="2711450"/>
          <p14:tracePt t="84159" x="8259763" y="2701925"/>
          <p14:tracePt t="84167" x="8251825" y="2701925"/>
          <p14:tracePt t="84175" x="8243888" y="2693988"/>
          <p14:tracePt t="84183" x="8234363" y="2686050"/>
          <p14:tracePt t="84191" x="8218488" y="2676525"/>
          <p14:tracePt t="84217" x="8208963" y="2676525"/>
          <p14:tracePt t="84223" x="8208963" y="2668588"/>
          <p14:tracePt t="84337" x="8201025" y="2668588"/>
          <p14:tracePt t="84345" x="8201025" y="2660650"/>
          <p14:tracePt t="84353" x="8191500" y="2651125"/>
          <p14:tracePt t="84361" x="8183563" y="2651125"/>
          <p14:tracePt t="84370" x="8175625" y="2643188"/>
          <p14:tracePt t="84377" x="8166100" y="2625725"/>
          <p14:tracePt t="84386" x="8140700" y="2617788"/>
          <p14:tracePt t="84393" x="8124825" y="2600325"/>
          <p14:tracePt t="84402" x="8115300" y="2582863"/>
          <p14:tracePt t="84409" x="8089900" y="2566988"/>
          <p14:tracePt t="84417" x="8074025" y="2549525"/>
          <p14:tracePt t="84425" x="8047038" y="2541588"/>
          <p14:tracePt t="84433" x="8021638" y="2524125"/>
          <p14:tracePt t="84442" x="7988300" y="2498725"/>
          <p14:tracePt t="84450" x="7962900" y="2489200"/>
          <p14:tracePt t="84457" x="7945438" y="2463800"/>
          <p14:tracePt t="84466" x="7894638" y="2438400"/>
          <p14:tracePt t="84473" x="7877175" y="2438400"/>
          <p14:tracePt t="84482" x="7861300" y="2422525"/>
          <p14:tracePt t="84492" x="7851775" y="2413000"/>
          <p14:tracePt t="84497" x="7835900" y="2397125"/>
          <p14:tracePt t="84512" x="7810500" y="2379663"/>
          <p14:tracePt t="84517" x="7793038" y="2371725"/>
          <p14:tracePt t="84536" x="7783513" y="2371725"/>
          <p14:tracePt t="84552" x="7783513" y="2362200"/>
          <p14:tracePt t="84756" x="7793038" y="2362200"/>
          <p14:tracePt t="84766" x="7818438" y="2362200"/>
          <p14:tracePt t="84773" x="7851775" y="2362200"/>
          <p14:tracePt t="84781" x="7902575" y="2362200"/>
          <p14:tracePt t="84789" x="7945438" y="2354263"/>
          <p14:tracePt t="84797" x="8005763" y="2336800"/>
          <p14:tracePt t="84805" x="8074025" y="2319338"/>
          <p14:tracePt t="84813" x="8107363" y="2311400"/>
          <p14:tracePt t="84821" x="8166100" y="2303463"/>
          <p14:tracePt t="84829" x="8208963" y="2293938"/>
          <p14:tracePt t="84837" x="8285163" y="2268538"/>
          <p14:tracePt t="84845" x="8310563" y="2260600"/>
          <p14:tracePt t="84854" x="8320088" y="2260600"/>
          <p14:tracePt t="84861" x="8335963" y="2260600"/>
          <p14:tracePt t="84869" x="8345488" y="2260600"/>
          <p14:tracePt t="84878" x="8345488" y="2252663"/>
          <p14:tracePt t="85024" x="8345488" y="2243138"/>
          <p14:tracePt t="85038" x="8335963" y="2243138"/>
          <p14:tracePt t="85046" x="8320088" y="2243138"/>
          <p14:tracePt t="85054" x="8302625" y="2235200"/>
          <p14:tracePt t="85061" x="8277225" y="2235200"/>
          <p14:tracePt t="85071" x="8251825" y="2227263"/>
          <p14:tracePt t="85079" x="8208963" y="2227263"/>
          <p14:tracePt t="85087" x="8183563" y="2217738"/>
          <p14:tracePt t="85095" x="8132763" y="2217738"/>
          <p14:tracePt t="85103" x="8089900" y="2217738"/>
          <p14:tracePt t="85115" x="8047038" y="2217738"/>
          <p14:tracePt t="85123" x="7988300" y="2209800"/>
          <p14:tracePt t="85131" x="7954963" y="2209800"/>
          <p14:tracePt t="85139" x="7927975" y="2209800"/>
          <p14:tracePt t="85147" x="7902575" y="2209800"/>
          <p14:tracePt t="85155" x="7886700" y="2209800"/>
          <p14:tracePt t="85163" x="7869238" y="2209800"/>
          <p14:tracePt t="85171" x="7861300" y="2209800"/>
          <p14:tracePt t="85179" x="7851775" y="2209800"/>
          <p14:tracePt t="85195" x="7851775" y="2217738"/>
          <p14:tracePt t="85211" x="7843838" y="2243138"/>
          <p14:tracePt t="85220" x="7843838" y="2252663"/>
          <p14:tracePt t="85227" x="7843838" y="2278063"/>
          <p14:tracePt t="85236" x="7843838" y="2293938"/>
          <p14:tracePt t="85243" x="7843838" y="2311400"/>
          <p14:tracePt t="85251" x="7861300" y="2362200"/>
          <p14:tracePt t="85259" x="7861300" y="2379663"/>
          <p14:tracePt t="85267" x="7869238" y="2405063"/>
          <p14:tracePt t="85275" x="7886700" y="2438400"/>
          <p14:tracePt t="85283" x="7912100" y="2463800"/>
          <p14:tracePt t="85291" x="7937500" y="2489200"/>
          <p14:tracePt t="85299" x="7962900" y="2506663"/>
          <p14:tracePt t="85311" x="7988300" y="2524125"/>
          <p14:tracePt t="85322" x="8013700" y="2541588"/>
          <p14:tracePt t="85327" x="8039100" y="2549525"/>
          <p14:tracePt t="85336" x="8064500" y="2557463"/>
          <p14:tracePt t="85343" x="8099425" y="2566988"/>
          <p14:tracePt t="85353" x="8132763" y="2566988"/>
          <p14:tracePt t="85361" x="8166100" y="2574925"/>
          <p14:tracePt t="85370" x="8183563" y="2574925"/>
          <p14:tracePt t="85377" x="8218488" y="2574925"/>
          <p14:tracePt t="85386" x="8269288" y="2574925"/>
          <p14:tracePt t="85393" x="8285163" y="2574925"/>
          <p14:tracePt t="85405" x="8310563" y="2574925"/>
          <p14:tracePt t="85413" x="8396288" y="2566988"/>
          <p14:tracePt t="85421" x="8421688" y="2557463"/>
          <p14:tracePt t="85429" x="8447088" y="2549525"/>
          <p14:tracePt t="85437" x="8464550" y="2541588"/>
          <p14:tracePt t="85445" x="8489950" y="2532063"/>
          <p14:tracePt t="85455" x="8523288" y="2516188"/>
          <p14:tracePt t="85462" x="8558213" y="2498725"/>
          <p14:tracePt t="85471" x="8574088" y="2498725"/>
          <p14:tracePt t="85485" x="8583613" y="2489200"/>
          <p14:tracePt t="85502" x="8583613" y="2481263"/>
          <p14:tracePt t="85509" x="8583613" y="2473325"/>
          <p14:tracePt t="85525" x="8583613" y="2447925"/>
          <p14:tracePt t="85533" x="8583613" y="2438400"/>
          <p14:tracePt t="85541" x="8583613" y="2422525"/>
          <p14:tracePt t="85549" x="8583613" y="2405063"/>
          <p14:tracePt t="85557" x="8574088" y="2387600"/>
          <p14:tracePt t="85565" x="8558213" y="2362200"/>
          <p14:tracePt t="85573" x="8532813" y="2336800"/>
          <p14:tracePt t="85581" x="8507413" y="2311400"/>
          <p14:tracePt t="85589" x="8472488" y="2293938"/>
          <p14:tracePt t="85597" x="8421688" y="2278063"/>
          <p14:tracePt t="85607" x="8378825" y="2268538"/>
          <p14:tracePt t="85621" x="8345488" y="2260600"/>
          <p14:tracePt t="85628" x="8285163" y="2260600"/>
          <p14:tracePt t="85637" x="8243888" y="2252663"/>
          <p14:tracePt t="85645" x="8183563" y="2252663"/>
          <p14:tracePt t="85653" x="8115300" y="2252663"/>
          <p14:tracePt t="85661" x="8074025" y="2252663"/>
          <p14:tracePt t="85668" x="8039100" y="2252663"/>
          <p14:tracePt t="85676" x="8005763" y="2252663"/>
          <p14:tracePt t="85684" x="7980363" y="2252663"/>
          <p14:tracePt t="85692" x="7970838" y="2252663"/>
          <p14:tracePt t="85700" x="7954963" y="2252663"/>
          <p14:tracePt t="85708" x="7954963" y="2260600"/>
          <p14:tracePt t="85716" x="7937500" y="2268538"/>
          <p14:tracePt t="85724" x="7937500" y="2278063"/>
          <p14:tracePt t="85731" x="7937500" y="2293938"/>
          <p14:tracePt t="85740" x="7927975" y="2303463"/>
          <p14:tracePt t="85748" x="7927975" y="2311400"/>
          <p14:tracePt t="85756" x="7927975" y="2328863"/>
          <p14:tracePt t="85764" x="7927975" y="2344738"/>
          <p14:tracePt t="85772" x="7927975" y="2354263"/>
          <p14:tracePt t="85780" x="7927975" y="2371725"/>
          <p14:tracePt t="85788" x="7927975" y="2379663"/>
          <p14:tracePt t="85796" x="7927975" y="2397125"/>
          <p14:tracePt t="85804" x="7927975" y="2422525"/>
          <p14:tracePt t="85812" x="7927975" y="2430463"/>
          <p14:tracePt t="85821" x="7945438" y="2447925"/>
          <p14:tracePt t="85828" x="7945438" y="2473325"/>
          <p14:tracePt t="85837" x="7970838" y="2498725"/>
          <p14:tracePt t="85845" x="7996238" y="2524125"/>
          <p14:tracePt t="85853" x="8021638" y="2541588"/>
          <p14:tracePt t="85861" x="8047038" y="2557463"/>
          <p14:tracePt t="85868" x="8074025" y="2566988"/>
          <p14:tracePt t="85877" x="8107363" y="2574925"/>
          <p14:tracePt t="85883" x="8132763" y="2582863"/>
          <p14:tracePt t="85893" x="8158163" y="2592388"/>
          <p14:tracePt t="85899" x="8183563" y="2592388"/>
          <p14:tracePt t="85909" x="8218488" y="2592388"/>
          <p14:tracePt t="85915" x="8243888" y="2592388"/>
          <p14:tracePt t="85925" x="8259763" y="2592388"/>
          <p14:tracePt t="85937" x="8285163" y="2592388"/>
          <p14:tracePt t="85941" x="8302625" y="2592388"/>
          <p14:tracePt t="85949" x="8335963" y="2582863"/>
          <p14:tracePt t="85957" x="8345488" y="2582863"/>
          <p14:tracePt t="85965" x="8353425" y="2574925"/>
          <p14:tracePt t="85974" x="8378825" y="2574925"/>
          <p14:tracePt t="85982" x="8396288" y="2566988"/>
          <p14:tracePt t="85990" x="8413750" y="2557463"/>
          <p14:tracePt t="85997" x="8429625" y="2549525"/>
          <p14:tracePt t="86005" x="8447088" y="2541588"/>
          <p14:tracePt t="86014" x="8464550" y="2532063"/>
          <p14:tracePt t="86021" x="8464550" y="2524125"/>
          <p14:tracePt t="86030" x="8480425" y="2524125"/>
          <p14:tracePt t="86038" x="8480425" y="2516188"/>
          <p14:tracePt t="86054" x="8489950" y="2516188"/>
          <p14:tracePt t="86077" x="8489950" y="2506663"/>
          <p14:tracePt t="86094" x="8489950" y="2481263"/>
          <p14:tracePt t="86103" x="8489950" y="2473325"/>
          <p14:tracePt t="86110" x="8480425" y="2463800"/>
          <p14:tracePt t="86117" x="8464550" y="2447925"/>
          <p14:tracePt t="86126" x="8455025" y="2422525"/>
          <p14:tracePt t="86133" x="8429625" y="2405063"/>
          <p14:tracePt t="86141" x="8404225" y="2387600"/>
          <p14:tracePt t="86149" x="8353425" y="2354263"/>
          <p14:tracePt t="86157" x="8302625" y="2336800"/>
          <p14:tracePt t="86165" x="8243888" y="2311400"/>
          <p14:tracePt t="86173" x="8183563" y="2311400"/>
          <p14:tracePt t="86181" x="8115300" y="2303463"/>
          <p14:tracePt t="86190" x="8031163" y="2303463"/>
          <p14:tracePt t="86199" x="7945438" y="2303463"/>
          <p14:tracePt t="86207" x="7886700" y="2303463"/>
          <p14:tracePt t="86215" x="7800975" y="2303463"/>
          <p14:tracePt t="86223" x="7758113" y="2303463"/>
          <p14:tracePt t="86231" x="7707313" y="2303463"/>
          <p14:tracePt t="86239" x="7666038" y="2311400"/>
          <p14:tracePt t="86247" x="7639050" y="2328863"/>
          <p14:tracePt t="86255" x="7623175" y="2344738"/>
          <p14:tracePt t="86263" x="7605713" y="2371725"/>
          <p14:tracePt t="86279" x="7605713" y="2387600"/>
          <p14:tracePt t="86291" x="7605713" y="2413000"/>
          <p14:tracePt t="86299" x="7605713" y="2422525"/>
          <p14:tracePt t="86307" x="7605713" y="2447925"/>
          <p14:tracePt t="86316" x="7605713" y="2463800"/>
          <p14:tracePt t="86324" x="7605713" y="2473325"/>
          <p14:tracePt t="86332" x="7613650" y="2506663"/>
          <p14:tracePt t="86340" x="7623175" y="2524125"/>
          <p14:tracePt t="86348" x="7639050" y="2549525"/>
          <p14:tracePt t="86356" x="7656513" y="2557463"/>
          <p14:tracePt t="86364" x="7673975" y="2574925"/>
          <p14:tracePt t="86375" x="7707313" y="2600325"/>
          <p14:tracePt t="86384" x="7724775" y="2617788"/>
          <p14:tracePt t="86392" x="7767638" y="2633663"/>
          <p14:tracePt t="86403" x="7800975" y="2643188"/>
          <p14:tracePt t="86408" x="7843838" y="2660650"/>
          <p14:tracePt t="86416" x="7902575" y="2676525"/>
          <p14:tracePt t="86424" x="7937500" y="2686050"/>
          <p14:tracePt t="86432" x="8021638" y="2686050"/>
          <p14:tracePt t="86440" x="8081963" y="2686050"/>
          <p14:tracePt t="86447" x="8115300" y="2686050"/>
          <p14:tracePt t="86460" x="8166100" y="2676525"/>
          <p14:tracePt t="86468" x="8269288" y="2668588"/>
          <p14:tracePt t="86476" x="8302625" y="2651125"/>
          <p14:tracePt t="86484" x="8362950" y="2651125"/>
          <p14:tracePt t="86494" x="8388350" y="2643188"/>
          <p14:tracePt t="86500" x="8421688" y="2633663"/>
          <p14:tracePt t="86511" x="8455025" y="2625725"/>
          <p14:tracePt t="86517" x="8472488" y="2617788"/>
          <p14:tracePt t="86525" x="8523288" y="2600325"/>
          <p14:tracePt t="86533" x="8548688" y="2592388"/>
          <p14:tracePt t="86541" x="8591550" y="2574925"/>
          <p14:tracePt t="86549" x="8634413" y="2557463"/>
          <p14:tracePt t="86557" x="8659813" y="2541588"/>
          <p14:tracePt t="86565" x="8677275" y="2524125"/>
          <p14:tracePt t="86573" x="8693150" y="2516188"/>
          <p14:tracePt t="86586" x="8702675" y="2498725"/>
          <p14:tracePt t="86594" x="8710613" y="2489200"/>
          <p14:tracePt t="86603" x="8718550" y="2473325"/>
          <p14:tracePt t="86610" x="8718550" y="2463800"/>
          <p14:tracePt t="86618" x="8718550" y="2447925"/>
          <p14:tracePt t="86626" x="8718550" y="2405063"/>
          <p14:tracePt t="86633" x="8718550" y="2387600"/>
          <p14:tracePt t="86642" x="8718550" y="2362200"/>
          <p14:tracePt t="86650" x="8702675" y="2336800"/>
          <p14:tracePt t="86657" x="8693150" y="2311400"/>
          <p14:tracePt t="86665" x="8677275" y="2278063"/>
          <p14:tracePt t="86674" x="8634413" y="2227263"/>
          <p14:tracePt t="86682" x="8616950" y="2209800"/>
          <p14:tracePt t="86690" x="8583613" y="2192338"/>
          <p14:tracePt t="86697" x="8540750" y="2174875"/>
          <p14:tracePt t="86705" x="8515350" y="2166938"/>
          <p14:tracePt t="86714" x="8413750" y="2159000"/>
          <p14:tracePt t="86721" x="8353425" y="2149475"/>
          <p14:tracePt t="86730" x="8320088" y="2149475"/>
          <p14:tracePt t="86737" x="8251825" y="2149475"/>
          <p14:tracePt t="86746" x="8158163" y="2149475"/>
          <p14:tracePt t="86754" x="8081963" y="2149475"/>
          <p14:tracePt t="86764" x="8013700" y="2149475"/>
          <p14:tracePt t="86770" x="7954963" y="2149475"/>
          <p14:tracePt t="86779" x="7835900" y="2159000"/>
          <p14:tracePt t="86787" x="7775575" y="2184400"/>
          <p14:tracePt t="86796" x="7742238" y="2192338"/>
          <p14:tracePt t="86805" x="7699375" y="2217738"/>
          <p14:tracePt t="86811" x="7656513" y="2235200"/>
          <p14:tracePt t="86819" x="7639050" y="2252663"/>
          <p14:tracePt t="86827" x="7623175" y="2268538"/>
          <p14:tracePt t="86835" x="7613650" y="2286000"/>
          <p14:tracePt t="86843" x="7605713" y="2293938"/>
          <p14:tracePt t="86852" x="7605713" y="2319338"/>
          <p14:tracePt t="86859" x="7605713" y="2336800"/>
          <p14:tracePt t="86867" x="7605713" y="2344738"/>
          <p14:tracePt t="86875" x="7605713" y="2371725"/>
          <p14:tracePt t="86883" x="7605713" y="2387600"/>
          <p14:tracePt t="86891" x="7605713" y="2405063"/>
          <p14:tracePt t="86904" x="7605713" y="2430463"/>
          <p14:tracePt t="86907" x="7613650" y="2455863"/>
          <p14:tracePt t="86915" x="7639050" y="2489200"/>
          <p14:tracePt t="86923" x="7656513" y="2524125"/>
          <p14:tracePt t="86932" x="7724775" y="2592388"/>
          <p14:tracePt t="86940" x="7775575" y="2633663"/>
          <p14:tracePt t="86948" x="7810500" y="2651125"/>
          <p14:tracePt t="86957" x="7861300" y="2676525"/>
          <p14:tracePt t="86964" x="7894638" y="2686050"/>
          <p14:tracePt t="86971" x="7902575" y="2693988"/>
          <p14:tracePt t="86980" x="7927975" y="2701925"/>
          <p14:tracePt t="86987" x="7937500" y="2711450"/>
          <p14:tracePt t="86995" x="7945438" y="2711450"/>
          <p14:tracePt t="87213" x="7945438" y="2719388"/>
          <p14:tracePt t="87221" x="7927975" y="2736850"/>
          <p14:tracePt t="87229" x="7920038" y="2752725"/>
          <p14:tracePt t="87241" x="7912100" y="2752725"/>
          <p14:tracePt t="87250" x="7912100" y="2778125"/>
          <p14:tracePt t="87258" x="7894638" y="2795588"/>
          <p14:tracePt t="87266" x="7877175" y="2813050"/>
          <p14:tracePt t="87274" x="7851775" y="2846388"/>
          <p14:tracePt t="87283" x="7835900" y="2871788"/>
          <p14:tracePt t="87290" x="7810500" y="2897188"/>
          <p14:tracePt t="87298" x="7800975" y="2906713"/>
          <p14:tracePt t="87305" x="7783513" y="2922588"/>
          <p14:tracePt t="87315" x="7767638" y="2932113"/>
          <p14:tracePt t="87322" x="7758113" y="2932113"/>
          <p14:tracePt t="87332" x="7750175" y="2940050"/>
          <p14:tracePt t="87346" x="7732713" y="2949575"/>
          <p14:tracePt t="87356" x="7691438" y="2957513"/>
          <p14:tracePt t="87368" x="7666038" y="2957513"/>
          <p14:tracePt t="87376" x="7656513" y="2957513"/>
          <p14:tracePt t="87384" x="7631113" y="2957513"/>
          <p14:tracePt t="87392" x="7597775" y="2957513"/>
          <p14:tracePt t="87400" x="7580313" y="2957513"/>
          <p14:tracePt t="87408" x="7554913" y="2957513"/>
          <p14:tracePt t="87420" x="7529513" y="2957513"/>
          <p14:tracePt t="87428" x="7478713" y="2949575"/>
          <p14:tracePt t="87436" x="7461250" y="2940050"/>
          <p14:tracePt t="87444" x="7453313" y="2940050"/>
          <p14:tracePt t="87452" x="7453313" y="2932113"/>
          <p14:tracePt t="87770" x="7443788" y="2922588"/>
          <p14:tracePt t="87785" x="7443788" y="2914650"/>
          <p14:tracePt t="87915" x="7435850" y="2914650"/>
          <p14:tracePt t="87931" x="7435850" y="2906713"/>
          <p14:tracePt t="87939" x="7435850" y="2897188"/>
          <p14:tracePt t="87947" x="7427913" y="2889250"/>
          <p14:tracePt t="87955" x="7418388" y="2881313"/>
          <p14:tracePt t="87964" x="7410450" y="2863850"/>
          <p14:tracePt t="87980" x="7392988" y="2838450"/>
          <p14:tracePt t="87988" x="7385050" y="2820988"/>
          <p14:tracePt t="87996" x="7377113" y="2813050"/>
          <p14:tracePt t="88004" x="7367588" y="2787650"/>
          <p14:tracePt t="88013" x="7359650" y="2770188"/>
          <p14:tracePt t="88020" x="7350125" y="2752725"/>
          <p14:tracePt t="88027" x="7342188" y="2736850"/>
          <p14:tracePt t="88036" x="7324725" y="2701925"/>
          <p14:tracePt t="88043" x="7316788" y="2676525"/>
          <p14:tracePt t="88051" x="7308850" y="2651125"/>
          <p14:tracePt t="88059" x="7291388" y="2617788"/>
          <p14:tracePt t="88067" x="7283450" y="2600325"/>
          <p14:tracePt t="88075" x="7273925" y="2549525"/>
          <p14:tracePt t="88083" x="7265988" y="2532063"/>
          <p14:tracePt t="88091" x="7248525" y="2498725"/>
          <p14:tracePt t="88099" x="7240588" y="2447925"/>
          <p14:tracePt t="88107" x="7232650" y="2422525"/>
          <p14:tracePt t="88115" x="7232650" y="2405063"/>
          <p14:tracePt t="88123" x="7223125" y="2379663"/>
          <p14:tracePt t="88132" x="7223125" y="2371725"/>
          <p14:tracePt t="88141" x="7215188" y="2362200"/>
          <p14:tracePt t="88147" x="7215188" y="2354263"/>
          <p14:tracePt t="88155" x="7215188" y="2344738"/>
          <p14:tracePt t="88185" x="7215188" y="2336800"/>
          <p14:tracePt t="88241" x="7215188" y="2328863"/>
          <p14:tracePt t="88250" x="7205663" y="2260600"/>
          <p14:tracePt t="88257" x="7205663" y="2235200"/>
          <p14:tracePt t="88265" x="7205663" y="2217738"/>
          <p14:tracePt t="88273" x="7197725" y="2209800"/>
          <p14:tracePt t="88282" x="7197725" y="2200275"/>
          <p14:tracePt t="88289" x="7197725" y="2192338"/>
          <p14:tracePt t="88297" x="7197725" y="2174875"/>
          <p14:tracePt t="88305" x="7189788" y="2174875"/>
          <p14:tracePt t="88313" x="7189788" y="2166938"/>
          <p14:tracePt t="88321" x="7189788" y="2159000"/>
          <p14:tracePt t="88354" x="7189788" y="2149475"/>
          <p14:tracePt t="88392" x="7189788" y="2141538"/>
          <p14:tracePt t="88422" x="7189788" y="2133600"/>
          <p14:tracePt t="88445" x="7189788" y="2124075"/>
          <p14:tracePt t="88471" x="7189788" y="2116138"/>
          <p14:tracePt t="88576" x="7189788" y="2108200"/>
          <p14:tracePt t="88932" x="7172325" y="2159000"/>
          <p14:tracePt t="88939" x="7138988" y="2235200"/>
          <p14:tracePt t="88945" x="7070725" y="2387600"/>
          <p14:tracePt t="88954" x="7002463" y="2506663"/>
          <p14:tracePt t="88962" x="6916738" y="2643188"/>
          <p14:tracePt t="88970" x="6865938" y="2719388"/>
          <p14:tracePt t="88978" x="6721475" y="2922588"/>
          <p14:tracePt t="88988" x="6670675" y="2990850"/>
          <p14:tracePt t="88994" x="6602413" y="3084513"/>
          <p14:tracePt t="89004" x="6543675" y="3160713"/>
          <p14:tracePt t="89010" x="6492875" y="3211513"/>
          <p14:tracePt t="89020" x="6442075" y="3254375"/>
          <p14:tracePt t="89025" x="6391275" y="3289300"/>
          <p14:tracePt t="89035" x="6338888" y="3322638"/>
          <p14:tracePt t="89041" x="6246813" y="3398838"/>
          <p14:tracePt t="89053" x="6143625" y="3492500"/>
          <p14:tracePt t="89057" x="5957888" y="3722688"/>
          <p14:tracePt t="89067" x="5761038" y="4011613"/>
          <p14:tracePt t="89293" x="5778500" y="4011613"/>
          <p14:tracePt t="89302" x="5778500" y="3994150"/>
          <p14:tracePt t="89307" x="5778500" y="3986213"/>
          <p14:tracePt t="89317" x="5778500" y="3968750"/>
          <p14:tracePt t="89323" x="5778500" y="3951288"/>
          <p14:tracePt t="89333" x="5770563" y="3951288"/>
          <p14:tracePt t="89341" x="5753100" y="3943350"/>
          <p14:tracePt t="89349" x="5719763" y="3943350"/>
          <p14:tracePt t="89357" x="5651500" y="3943350"/>
          <p14:tracePt t="89365" x="5608638" y="3943350"/>
          <p14:tracePt t="89373" x="5540375" y="3943350"/>
          <p14:tracePt t="89382" x="5380038" y="3960813"/>
          <p14:tracePt t="89390" x="5260975" y="4019550"/>
          <p14:tracePt t="89398" x="5141913" y="4079875"/>
          <p14:tracePt t="89406" x="5022850" y="4130675"/>
          <p14:tracePt t="89414" x="4946650" y="4181475"/>
          <p14:tracePt t="89425" x="4792663" y="4257675"/>
          <p14:tracePt t="89429" x="4657725" y="4333875"/>
          <p14:tracePt t="89437" x="4564063" y="4376738"/>
          <p14:tracePt t="89445" x="4445000" y="4419600"/>
          <p14:tracePt t="89453" x="4384675" y="4452938"/>
          <p14:tracePt t="89461" x="4325938" y="4486275"/>
          <p14:tracePt t="89470" x="4257675" y="4503738"/>
          <p14:tracePt t="89477" x="4197350" y="4529138"/>
          <p14:tracePt t="89487" x="4138613" y="4538663"/>
          <p14:tracePt t="89493" x="4079875" y="4554538"/>
          <p14:tracePt t="89502" x="4044950" y="4564063"/>
          <p14:tracePt t="89511" x="4011613" y="4572000"/>
          <p14:tracePt t="89518" x="3994150" y="4579938"/>
          <p14:tracePt t="89525" x="3976688" y="4579938"/>
          <p14:tracePt t="89533" x="3968750" y="4589463"/>
          <p14:tracePt t="89541" x="3960813" y="4589463"/>
          <p14:tracePt t="89557" x="3951288" y="4589463"/>
          <p14:tracePt t="89565" x="3943350" y="4589463"/>
          <p14:tracePt t="89573" x="3943350" y="4597400"/>
          <p14:tracePt t="89582" x="3935413" y="4597400"/>
          <p14:tracePt t="89590" x="3925888" y="4597400"/>
          <p14:tracePt t="89600" x="3925888" y="4605338"/>
          <p14:tracePt t="89615" x="3917950" y="4605338"/>
          <p14:tracePt t="89908" x="3917950" y="4614863"/>
          <p14:tracePt t="90678" x="3900488" y="4614863"/>
          <p14:tracePt t="90686" x="3867150" y="4589463"/>
          <p14:tracePt t="90694" x="3832225" y="4572000"/>
          <p14:tracePt t="90704" x="3806825" y="4564063"/>
          <p14:tracePt t="90710" x="3730625" y="4529138"/>
          <p14:tracePt t="90724" x="3697288" y="4513263"/>
          <p14:tracePt t="90726" x="3629025" y="4478338"/>
          <p14:tracePt t="90737" x="3560763" y="4445000"/>
          <p14:tracePt t="90742" x="3509963" y="4427538"/>
          <p14:tracePt t="90753" x="3433763" y="4394200"/>
          <p14:tracePt t="90760" x="3398838" y="4384675"/>
          <p14:tracePt t="90768" x="3322638" y="4359275"/>
          <p14:tracePt t="90776" x="3271838" y="4333875"/>
          <p14:tracePt t="90784" x="3211513" y="4316413"/>
          <p14:tracePt t="90792" x="3170238" y="4300538"/>
          <p14:tracePt t="90800" x="3119438" y="4275138"/>
          <p14:tracePt t="90808" x="3067050" y="4257675"/>
          <p14:tracePt t="90816" x="3033713" y="4232275"/>
          <p14:tracePt t="90824" x="2974975" y="4206875"/>
          <p14:tracePt t="90831" x="2949575" y="4197350"/>
          <p14:tracePt t="90839" x="2889250" y="4164013"/>
          <p14:tracePt t="90847" x="2846388" y="4146550"/>
          <p14:tracePt t="90855" x="2795588" y="4121150"/>
          <p14:tracePt t="90863" x="2762250" y="4095750"/>
          <p14:tracePt t="90871" x="2711450" y="4087813"/>
          <p14:tracePt t="90879" x="2676525" y="4070350"/>
          <p14:tracePt t="90887" x="2643188" y="4052888"/>
          <p14:tracePt t="90906" x="2532063" y="4019550"/>
          <p14:tracePt t="90915" x="2473325" y="3994150"/>
          <p14:tracePt t="90923" x="2422525" y="3968750"/>
          <p14:tracePt t="90931" x="2371725" y="3935413"/>
          <p14:tracePt t="90939" x="2336800" y="3917950"/>
          <p14:tracePt t="90947" x="2311400" y="3900488"/>
          <p14:tracePt t="90955" x="2293938" y="3883025"/>
          <p14:tracePt t="90964" x="2278063" y="3883025"/>
          <p14:tracePt t="90972" x="2268538" y="3875088"/>
          <p14:tracePt t="90980" x="2260600" y="3875088"/>
          <p14:tracePt t="90996" x="2260600" y="3867150"/>
          <p14:tracePt t="91073" x="2268538" y="3867150"/>
          <p14:tracePt t="91081" x="2278063" y="3875088"/>
          <p14:tracePt t="91089" x="2286000" y="3883025"/>
          <p14:tracePt t="91097" x="2303463" y="3892550"/>
          <p14:tracePt t="91105" x="2319338" y="3908425"/>
          <p14:tracePt t="91114" x="2336800" y="3917950"/>
          <p14:tracePt t="91121" x="2362200" y="3935413"/>
          <p14:tracePt t="91129" x="2387600" y="3943350"/>
          <p14:tracePt t="91137" x="2413000" y="3960813"/>
          <p14:tracePt t="91145" x="2422525" y="3968750"/>
          <p14:tracePt t="91153" x="2455863" y="3986213"/>
          <p14:tracePt t="91161" x="2506663" y="4002088"/>
          <p14:tracePt t="91169" x="2541588" y="4019550"/>
          <p14:tracePt t="91177" x="2592388" y="4044950"/>
          <p14:tracePt t="91186" x="2643188" y="4062413"/>
          <p14:tracePt t="91193" x="2727325" y="4095750"/>
          <p14:tracePt t="91203" x="2778125" y="4113213"/>
          <p14:tracePt t="91210" x="2855913" y="4146550"/>
          <p14:tracePt t="91221" x="2914650" y="4164013"/>
          <p14:tracePt t="91232" x="2949575" y="4181475"/>
          <p14:tracePt t="91251" x="2982913" y="4206875"/>
          <p14:tracePt t="91260" x="3059113" y="4232275"/>
          <p14:tracePt t="91272" x="3084513" y="4240213"/>
          <p14:tracePt t="91282" x="3127375" y="4257675"/>
          <p14:tracePt t="91292" x="3144838" y="4265613"/>
          <p14:tracePt t="91300" x="3144838" y="4275138"/>
          <p14:tracePt t="91308" x="3178175" y="4283075"/>
          <p14:tracePt t="91316" x="3195638" y="4300538"/>
          <p14:tracePt t="91324" x="3211513" y="4300538"/>
          <p14:tracePt t="91332" x="3238500" y="4300538"/>
          <p14:tracePt t="91340" x="3271838" y="4316413"/>
          <p14:tracePt t="91348" x="3330575" y="4333875"/>
          <p14:tracePt t="91360" x="3365500" y="4341813"/>
          <p14:tracePt t="91368" x="3449638" y="4359275"/>
          <p14:tracePt t="91376" x="3467100" y="4368800"/>
          <p14:tracePt t="91384" x="3484563" y="4368800"/>
          <p14:tracePt t="91392" x="3484563" y="4376738"/>
          <p14:tracePt t="91400" x="3502025" y="4376738"/>
          <p14:tracePt t="91416" x="3509963" y="4376738"/>
          <p14:tracePt t="91424" x="3517900" y="4376738"/>
          <p14:tracePt t="91432" x="3535363" y="4384675"/>
          <p14:tracePt t="91440" x="3560763" y="4402138"/>
          <p14:tracePt t="91448" x="3578225" y="4410075"/>
          <p14:tracePt t="91456" x="3611563" y="4427538"/>
          <p14:tracePt t="91464" x="3636963" y="4445000"/>
          <p14:tracePt t="91477" x="3654425" y="4470400"/>
          <p14:tracePt t="91484" x="3679825" y="4486275"/>
          <p14:tracePt t="91493" x="3722688" y="4513263"/>
          <p14:tracePt t="91500" x="3773488" y="4538663"/>
          <p14:tracePt t="91509" x="3824288" y="4572000"/>
          <p14:tracePt t="91516" x="3867150" y="4597400"/>
          <p14:tracePt t="91525" x="3917950" y="4640263"/>
          <p14:tracePt t="91532" x="3986213" y="4673600"/>
          <p14:tracePt t="91540" x="4070350" y="4733925"/>
          <p14:tracePt t="91548" x="4146550" y="4759325"/>
          <p14:tracePt t="91556" x="4224338" y="4792663"/>
          <p14:tracePt t="91568" x="4325938" y="4827588"/>
          <p14:tracePt t="91577" x="4554538" y="4886325"/>
          <p14:tracePt t="91584" x="4673600" y="4911725"/>
          <p14:tracePt t="91593" x="4733925" y="4919663"/>
          <p14:tracePt t="91603" x="4792663" y="4919663"/>
          <p14:tracePt t="91610" x="4929188" y="4919663"/>
          <p14:tracePt t="91621" x="5030788" y="4919663"/>
          <p14:tracePt t="91630" x="5091113" y="4919663"/>
          <p14:tracePt t="91637" x="5208588" y="4919663"/>
          <p14:tracePt t="91646" x="5337175" y="4919663"/>
          <p14:tracePt t="91653" x="5413375" y="4919663"/>
          <p14:tracePt t="91661" x="5540375" y="4919663"/>
          <p14:tracePt t="91669" x="5626100" y="4919663"/>
          <p14:tracePt t="91677" x="5719763" y="4919663"/>
          <p14:tracePt t="91685" x="5795963" y="4919663"/>
          <p14:tracePt t="91693" x="5922963" y="4919663"/>
          <p14:tracePt t="91702" x="6024563" y="4903788"/>
          <p14:tracePt t="91709" x="6110288" y="4894263"/>
          <p14:tracePt t="91717" x="6153150" y="4894263"/>
          <p14:tracePt t="91729" x="6211888" y="4886325"/>
          <p14:tracePt t="91737" x="6399213" y="4843463"/>
          <p14:tracePt t="91745" x="6424613" y="4835525"/>
          <p14:tracePt t="91754" x="6526213" y="4818063"/>
          <p14:tracePt t="91762" x="6602413" y="4802188"/>
          <p14:tracePt t="91770" x="6662738" y="4792663"/>
          <p14:tracePt t="91778" x="6738938" y="4775200"/>
          <p14:tracePt t="91787" x="6764338" y="4767263"/>
          <p14:tracePt t="91794" x="6789738" y="4759325"/>
          <p14:tracePt t="91803" x="6799263" y="4749800"/>
          <p14:tracePt t="91810" x="6815138" y="4749800"/>
          <p14:tracePt t="91818" x="6815138" y="4741863"/>
          <p14:tracePt t="91850" x="6815138" y="4733925"/>
          <p14:tracePt t="91860" x="6815138" y="4716463"/>
          <p14:tracePt t="91866" x="6824663" y="4699000"/>
          <p14:tracePt t="91877" x="6832600" y="4673600"/>
          <p14:tracePt t="91884" x="6850063" y="4648200"/>
          <p14:tracePt t="91894" x="6865938" y="4630738"/>
          <p14:tracePt t="91900" x="6875463" y="4622800"/>
          <p14:tracePt t="91910" x="6883400" y="4597400"/>
          <p14:tracePt t="91915" x="6883400" y="4579938"/>
          <p14:tracePt t="91923" x="6891338" y="4554538"/>
          <p14:tracePt t="91931" x="6900863" y="4546600"/>
          <p14:tracePt t="91939" x="6900863" y="4521200"/>
          <p14:tracePt t="91956" x="6908800" y="4478338"/>
          <p14:tracePt t="91963" x="6908800" y="4452938"/>
          <p14:tracePt t="91971" x="6908800" y="4419600"/>
          <p14:tracePt t="91979" x="6916738" y="4368800"/>
          <p14:tracePt t="91987" x="6916738" y="4325938"/>
          <p14:tracePt t="91995" x="6916738" y="4240213"/>
          <p14:tracePt t="92003" x="6916738" y="4181475"/>
          <p14:tracePt t="92011" x="6916738" y="4105275"/>
          <p14:tracePt t="92019" x="6916738" y="4052888"/>
          <p14:tracePt t="92027" x="6916738" y="3994150"/>
          <p14:tracePt t="92036" x="6916738" y="3917950"/>
          <p14:tracePt t="92044" x="6916738" y="3849688"/>
          <p14:tracePt t="92051" x="6916738" y="3790950"/>
          <p14:tracePt t="92059" x="6916738" y="3756025"/>
          <p14:tracePt t="92067" x="6916738" y="3713163"/>
          <p14:tracePt t="92075" x="6900863" y="3679825"/>
          <p14:tracePt t="92083" x="6891338" y="3646488"/>
          <p14:tracePt t="92092" x="6875463" y="3611563"/>
          <p14:tracePt t="92099" x="6858000" y="3578225"/>
          <p14:tracePt t="92108" x="6840538" y="3552825"/>
          <p14:tracePt t="92115" x="6815138" y="3517900"/>
          <p14:tracePt t="92123" x="6764338" y="3467100"/>
          <p14:tracePt t="92133" x="6738938" y="3441700"/>
          <p14:tracePt t="92140" x="6688138" y="3408363"/>
          <p14:tracePt t="92149" x="6654800" y="3390900"/>
          <p14:tracePt t="92155" x="6577013" y="3365500"/>
          <p14:tracePt t="92165" x="6500813" y="3330575"/>
          <p14:tracePt t="92173" x="6424613" y="3297238"/>
          <p14:tracePt t="92181" x="6323013" y="3271838"/>
          <p14:tracePt t="92193" x="6254750" y="3254375"/>
          <p14:tracePt t="92201" x="6153150" y="3221038"/>
          <p14:tracePt t="92209" x="6016625" y="3186113"/>
          <p14:tracePt t="92217" x="5905500" y="3160713"/>
          <p14:tracePt t="92229" x="5829300" y="3152775"/>
          <p14:tracePt t="92237" x="5438775" y="3067050"/>
          <p14:tracePt t="92245" x="5302250" y="3041650"/>
          <p14:tracePt t="92253" x="5218113" y="3033713"/>
          <p14:tracePt t="92261" x="5091113" y="3008313"/>
          <p14:tracePt t="92269" x="4979988" y="2982913"/>
          <p14:tracePt t="92277" x="4886325" y="2974975"/>
          <p14:tracePt t="92285" x="4792663" y="2965450"/>
          <p14:tracePt t="92293" x="4716463" y="2965450"/>
          <p14:tracePt t="92301" x="4605338" y="2957513"/>
          <p14:tracePt t="92309" x="4529138" y="2940050"/>
          <p14:tracePt t="92317" x="4470400" y="2940050"/>
          <p14:tracePt t="92325" x="4419600" y="2940050"/>
          <p14:tracePt t="92333" x="4359275" y="2940050"/>
          <p14:tracePt t="92341" x="4283075" y="2940050"/>
          <p14:tracePt t="92349" x="4232275" y="2940050"/>
          <p14:tracePt t="92357" x="4171950" y="2940050"/>
          <p14:tracePt t="92365" x="4113213" y="2940050"/>
          <p14:tracePt t="92373" x="4052888" y="2940050"/>
          <p14:tracePt t="92381" x="3994150" y="2957513"/>
          <p14:tracePt t="92389" x="3917950" y="2965450"/>
          <p14:tracePt t="92398" x="3806825" y="2974975"/>
          <p14:tracePt t="92408" x="3705225" y="2990850"/>
          <p14:tracePt t="92419" x="3629025" y="3008313"/>
          <p14:tracePt t="92424" x="3603625" y="3016250"/>
          <p14:tracePt t="92430" x="3552825" y="3025775"/>
          <p14:tracePt t="92440" x="3492500" y="3041650"/>
          <p14:tracePt t="92447" x="3467100" y="3059113"/>
          <p14:tracePt t="92458" x="3441700" y="3076575"/>
          <p14:tracePt t="92464" x="3416300" y="3094038"/>
          <p14:tracePt t="92471" x="3416300" y="3109913"/>
          <p14:tracePt t="92480" x="3398838" y="3135313"/>
          <p14:tracePt t="92488" x="3382963" y="3178175"/>
          <p14:tracePt t="92495" x="3373438" y="3221038"/>
          <p14:tracePt t="92504" x="3373438" y="3254375"/>
          <p14:tracePt t="92511" x="3355975" y="3322638"/>
          <p14:tracePt t="92520" x="3348038" y="3382963"/>
          <p14:tracePt t="92528" x="3348038" y="3441700"/>
          <p14:tracePt t="92537" x="3340100" y="3502025"/>
          <p14:tracePt t="92544" x="3340100" y="3586163"/>
          <p14:tracePt t="92553" x="3340100" y="3629025"/>
          <p14:tracePt t="92560" x="3340100" y="3697288"/>
          <p14:tracePt t="92567" x="3340100" y="3773488"/>
          <p14:tracePt t="92576" x="3340100" y="3832225"/>
          <p14:tracePt t="92584" x="3348038" y="3892550"/>
          <p14:tracePt t="92592" x="3348038" y="3935413"/>
          <p14:tracePt t="92603" x="3365500" y="3976688"/>
          <p14:tracePt t="92609" x="3373438" y="4027488"/>
          <p14:tracePt t="92616" x="3373438" y="4079875"/>
          <p14:tracePt t="92625" x="3382963" y="4138613"/>
          <p14:tracePt t="92632" x="3382963" y="4189413"/>
          <p14:tracePt t="92640" x="3390900" y="4257675"/>
          <p14:tracePt t="92647" x="3390900" y="4333875"/>
          <p14:tracePt t="92655" x="3390900" y="4384675"/>
          <p14:tracePt t="92664" x="3390900" y="4419600"/>
          <p14:tracePt t="92671" x="3398838" y="4460875"/>
          <p14:tracePt t="92679" x="3408363" y="4521200"/>
          <p14:tracePt t="92691" x="3408363" y="4564063"/>
          <p14:tracePt t="92699" x="3416300" y="4597400"/>
          <p14:tracePt t="92707" x="3424238" y="4622800"/>
          <p14:tracePt t="92717" x="3424238" y="4648200"/>
          <p14:tracePt t="92725" x="3433763" y="4665663"/>
          <p14:tracePt t="92733" x="3433763" y="4683125"/>
          <p14:tracePt t="92741" x="3441700" y="4699000"/>
          <p14:tracePt t="92750" x="3449638" y="4724400"/>
          <p14:tracePt t="92766" x="3459163" y="4741863"/>
          <p14:tracePt t="92782" x="3459163" y="4759325"/>
          <p14:tracePt t="92790" x="3459163" y="4775200"/>
          <p14:tracePt t="92798" x="3467100" y="4775200"/>
          <p14:tracePt t="92805" x="3475038" y="4784725"/>
          <p14:tracePt t="92814" x="3484563" y="4802188"/>
          <p14:tracePt t="92830" x="3484563" y="4810125"/>
          <p14:tracePt t="92838" x="3492500" y="4818063"/>
          <p14:tracePt t="92846" x="3502025" y="4827588"/>
          <p14:tracePt t="92854" x="3509963" y="4827588"/>
          <p14:tracePt t="92862" x="3517900" y="4843463"/>
          <p14:tracePt t="92870" x="3543300" y="4852988"/>
          <p14:tracePt t="92879" x="3568700" y="4860925"/>
          <p14:tracePt t="92887" x="3603625" y="4878388"/>
          <p14:tracePt t="92896" x="3662363" y="4886325"/>
          <p14:tracePt t="92906" x="3705225" y="4903788"/>
          <p14:tracePt t="92910" x="3763963" y="4911725"/>
          <p14:tracePt t="92918" x="3798888" y="4919663"/>
          <p14:tracePt t="92928" x="3900488" y="4937125"/>
          <p14:tracePt t="92934" x="3976688" y="4946650"/>
          <p14:tracePt t="92942" x="4070350" y="4954588"/>
          <p14:tracePt t="92950" x="4164013" y="4972050"/>
          <p14:tracePt t="92958" x="4249738" y="4979988"/>
          <p14:tracePt t="92966" x="4333875" y="4979988"/>
          <p14:tracePt t="92974" x="4419600" y="4979988"/>
          <p14:tracePt t="92984" x="4486275" y="4987925"/>
          <p14:tracePt t="92990" x="4538663" y="4987925"/>
          <p14:tracePt t="93000" x="4564063" y="4987925"/>
          <p14:tracePt t="93006" x="4589463" y="4987925"/>
          <p14:tracePt t="93016" x="4605338" y="4987925"/>
          <p14:tracePt t="93394" x="4597400" y="4987925"/>
          <p14:tracePt t="95480" x="4597400" y="4979988"/>
          <p14:tracePt t="95487" x="4597400" y="4946650"/>
          <p14:tracePt t="95495" x="4597400" y="4903788"/>
          <p14:tracePt t="95505" x="4597400" y="4878388"/>
          <p14:tracePt t="95511" x="4597400" y="4868863"/>
          <p14:tracePt t="95521" x="4597400" y="4852988"/>
          <p14:tracePt t="95529" x="4597400" y="4835525"/>
          <p14:tracePt t="95543" x="4597400" y="4810125"/>
          <p14:tracePt t="95553" x="4597400" y="4802188"/>
          <p14:tracePt t="95559" x="4597400" y="4784725"/>
          <p14:tracePt t="95569" x="4597400" y="4767263"/>
          <p14:tracePt t="95577" x="4597400" y="4749800"/>
          <p14:tracePt t="95585" x="4597400" y="4733925"/>
          <p14:tracePt t="95593" x="4597400" y="4716463"/>
          <p14:tracePt t="95602" x="4597400" y="4691063"/>
          <p14:tracePt t="95609" x="4597400" y="4665663"/>
          <p14:tracePt t="95617" x="4597400" y="4648200"/>
          <p14:tracePt t="95625" x="4597400" y="4622800"/>
          <p14:tracePt t="95637" x="4597400" y="4597400"/>
          <p14:tracePt t="95645" x="4597400" y="4589463"/>
          <p14:tracePt t="95653" x="4597400" y="4572000"/>
          <p14:tracePt t="95661" x="4597400" y="4554538"/>
          <p14:tracePt t="95669" x="4597400" y="4546600"/>
          <p14:tracePt t="95677" x="4597400" y="4529138"/>
          <p14:tracePt t="95686" x="4597400" y="4521200"/>
          <p14:tracePt t="95702" x="4597400" y="4503738"/>
          <p14:tracePt t="95710" x="4597400" y="4486275"/>
          <p14:tracePt t="95717" x="4597400" y="4470400"/>
          <p14:tracePt t="95726" x="4597400" y="4452938"/>
          <p14:tracePt t="95733" x="4597400" y="4435475"/>
          <p14:tracePt t="95742" x="4597400" y="4419600"/>
          <p14:tracePt t="95750" x="4597400" y="4410075"/>
          <p14:tracePt t="95758" x="4597400" y="4384675"/>
          <p14:tracePt t="95765" x="4597400" y="4368800"/>
          <p14:tracePt t="95774" x="4597400" y="4359275"/>
          <p14:tracePt t="95782" x="4597400" y="4341813"/>
          <p14:tracePt t="95789" x="4597400" y="4316413"/>
          <p14:tracePt t="95797" x="4597400" y="4308475"/>
          <p14:tracePt t="95805" x="4597400" y="4291013"/>
          <p14:tracePt t="95813" x="4597400" y="4265613"/>
          <p14:tracePt t="95823" x="4597400" y="4257675"/>
          <p14:tracePt t="95829" x="4597400" y="4240213"/>
          <p14:tracePt t="95839" x="4589463" y="4224338"/>
          <p14:tracePt t="95847" x="4579938" y="4214813"/>
          <p14:tracePt t="95855" x="4572000" y="4197350"/>
          <p14:tracePt t="95864" x="4564063" y="4181475"/>
          <p14:tracePt t="95872" x="4546600" y="4156075"/>
          <p14:tracePt t="95880" x="4538663" y="4156075"/>
          <p14:tracePt t="95889" x="4529138" y="4138613"/>
          <p14:tracePt t="95895" x="4513263" y="4121150"/>
          <p14:tracePt t="95903" x="4495800" y="4105275"/>
          <p14:tracePt t="95911" x="4486275" y="4095750"/>
          <p14:tracePt t="95919" x="4470400" y="4087813"/>
          <p14:tracePt t="95927" x="4452938" y="4070350"/>
          <p14:tracePt t="95935" x="4435475" y="4052888"/>
          <p14:tracePt t="95943" x="4410075" y="4037013"/>
          <p14:tracePt t="95952" x="4394200" y="4011613"/>
          <p14:tracePt t="95959" x="4368800" y="4002088"/>
          <p14:tracePt t="95967" x="4341813" y="3976688"/>
          <p14:tracePt t="95975" x="4316413" y="3960813"/>
          <p14:tracePt t="95984" x="4291013" y="3935413"/>
          <p14:tracePt t="95992" x="4240213" y="3900488"/>
          <p14:tracePt t="96002" x="4224338" y="3892550"/>
          <p14:tracePt t="96007" x="4197350" y="3875088"/>
          <p14:tracePt t="96017" x="4171950" y="3867150"/>
          <p14:tracePt t="96023" x="4156075" y="3857625"/>
          <p14:tracePt t="96031" x="4138613" y="3849688"/>
          <p14:tracePt t="96041" x="4113213" y="3841750"/>
          <p14:tracePt t="96047" x="4079875" y="3824288"/>
          <p14:tracePt t="96055" x="4052888" y="3824288"/>
          <p14:tracePt t="96064" x="4044950" y="3824288"/>
          <p14:tracePt t="96073" x="4019550" y="3816350"/>
          <p14:tracePt t="96080" x="4002088" y="3816350"/>
          <p14:tracePt t="96088" x="3986213" y="3816350"/>
          <p14:tracePt t="96096" x="3968750" y="3816350"/>
          <p14:tracePt t="96104" x="3951288" y="3806825"/>
          <p14:tracePt t="96114" x="3935413" y="3806825"/>
          <p14:tracePt t="96121" x="3908425" y="3798888"/>
          <p14:tracePt t="96132" x="3892550" y="3798888"/>
          <p14:tracePt t="96138" x="3883025" y="3798888"/>
          <p14:tracePt t="96145" x="3867150" y="3798888"/>
          <p14:tracePt t="96153" x="3857625" y="3798888"/>
          <p14:tracePt t="96169" x="3841750" y="3798888"/>
          <p14:tracePt t="96177" x="3832225" y="3798888"/>
          <p14:tracePt t="96201" x="3824288" y="3798888"/>
          <p14:tracePt t="96217" x="3816350" y="3798888"/>
          <p14:tracePt t="96233" x="3816350" y="3790950"/>
          <p14:tracePt t="96309" x="3806825" y="3790950"/>
          <p14:tracePt t="96337" x="3798888" y="3781425"/>
          <p14:tracePt t="96488" x="3806825" y="3781425"/>
          <p14:tracePt t="96496" x="3816350" y="3781425"/>
          <p14:tracePt t="96504" x="3824288" y="3781425"/>
          <p14:tracePt t="96512" x="3832225" y="3781425"/>
          <p14:tracePt t="96520" x="3849688" y="3781425"/>
          <p14:tracePt t="96528" x="3867150" y="3781425"/>
          <p14:tracePt t="96537" x="3875088" y="3781425"/>
          <p14:tracePt t="96544" x="3892550" y="3781425"/>
          <p14:tracePt t="96560" x="3908425" y="3781425"/>
          <p14:tracePt t="96571" x="3925888" y="3781425"/>
          <p14:tracePt t="96584" x="3943350" y="3781425"/>
          <p14:tracePt t="96592" x="3951288" y="3781425"/>
          <p14:tracePt t="96600" x="3960813" y="3781425"/>
          <p14:tracePt t="96610" x="3976688" y="3781425"/>
          <p14:tracePt t="96628" x="3986213" y="3781425"/>
          <p14:tracePt t="96656" x="3994150" y="3781425"/>
          <p14:tracePt t="96690" x="4002088" y="3781425"/>
          <p14:tracePt t="96706" x="4019550" y="3781425"/>
          <p14:tracePt t="96722" x="4027488" y="3781425"/>
          <p14:tracePt t="96730" x="4037013" y="3781425"/>
          <p14:tracePt t="96738" x="4052888" y="3781425"/>
          <p14:tracePt t="96746" x="4062413" y="3781425"/>
          <p14:tracePt t="96754" x="4070350" y="3781425"/>
          <p14:tracePt t="96762" x="4087813" y="3790950"/>
          <p14:tracePt t="96771" x="4105275" y="3790950"/>
          <p14:tracePt t="96778" x="4113213" y="3798888"/>
          <p14:tracePt t="96794" x="4121150" y="3798888"/>
          <p14:tracePt t="96805" x="4130675" y="3798888"/>
          <p14:tracePt t="96874" x="4138613" y="3816350"/>
          <p14:tracePt t="96881" x="4146550" y="3824288"/>
          <p14:tracePt t="96889" x="4156075" y="3841750"/>
          <p14:tracePt t="96897" x="4164013" y="3867150"/>
          <p14:tracePt t="96905" x="4164013" y="3883025"/>
          <p14:tracePt t="96913" x="4171950" y="3900488"/>
          <p14:tracePt t="96921" x="4181475" y="3925888"/>
          <p14:tracePt t="96929" x="4197350" y="3951288"/>
          <p14:tracePt t="96937" x="4206875" y="3986213"/>
          <p14:tracePt t="96947" x="4214813" y="4011613"/>
          <p14:tracePt t="96955" x="4224338" y="4027488"/>
          <p14:tracePt t="96963" x="4232275" y="4052888"/>
          <p14:tracePt t="96969" x="4240213" y="4070350"/>
          <p14:tracePt t="96979" x="4249738" y="4079875"/>
          <p14:tracePt t="96986" x="4249738" y="4095750"/>
          <p14:tracePt t="96995" x="4249738" y="4105275"/>
          <p14:tracePt t="97004" x="4257675" y="4105275"/>
          <p14:tracePt t="97012" x="4257675" y="4113213"/>
          <p14:tracePt t="97028" x="4265613" y="4113213"/>
          <p14:tracePt t="97036" x="4265613" y="4121150"/>
          <p14:tracePt t="97197" x="4275138" y="4121150"/>
          <p14:tracePt t="97204" x="4275138" y="4130675"/>
          <p14:tracePt t="97211" x="4291013" y="4130675"/>
          <p14:tracePt t="97220" x="4300538" y="4130675"/>
          <p14:tracePt t="97227" x="4316413" y="4130675"/>
          <p14:tracePt t="97235" x="4333875" y="4130675"/>
          <p14:tracePt t="97245" x="4359275" y="4130675"/>
          <p14:tracePt t="97253" x="4384675" y="4130675"/>
          <p14:tracePt t="97261" x="4427538" y="4130675"/>
          <p14:tracePt t="97269" x="4460875" y="4130675"/>
          <p14:tracePt t="97277" x="4486275" y="4130675"/>
          <p14:tracePt t="97285" x="4521200" y="4130675"/>
          <p14:tracePt t="97293" x="4546600" y="4130675"/>
          <p14:tracePt t="97302" x="4589463" y="4130675"/>
          <p14:tracePt t="97309" x="4605338" y="4121150"/>
          <p14:tracePt t="97325" x="4614863" y="4121150"/>
          <p14:tracePt t="97461" x="4614863" y="4113213"/>
          <p14:tracePt t="97569" x="4614863" y="4105275"/>
          <p14:tracePt t="97576" x="4614863" y="4087813"/>
          <p14:tracePt t="97584" x="4614863" y="4079875"/>
          <p14:tracePt t="97592" x="4605338" y="4070350"/>
          <p14:tracePt t="97600" x="4605338" y="4062413"/>
          <p14:tracePt t="97608" x="4605338" y="4044950"/>
          <p14:tracePt t="97616" x="4605338" y="4037013"/>
          <p14:tracePt t="97624" x="4605338" y="4019550"/>
          <p14:tracePt t="97632" x="4597400" y="4002088"/>
          <p14:tracePt t="97640" x="4597400" y="3994150"/>
          <p14:tracePt t="97648" x="4597400" y="3986213"/>
          <p14:tracePt t="97656" x="4589463" y="3976688"/>
          <p14:tracePt t="97738" x="4579938" y="3976688"/>
          <p14:tracePt t="97744" x="4564063" y="4002088"/>
          <p14:tracePt t="97753" x="4529138" y="4037013"/>
          <p14:tracePt t="97762" x="4513263" y="4062413"/>
          <p14:tracePt t="97768" x="4478338" y="4095750"/>
          <p14:tracePt t="97776" x="4435475" y="4146550"/>
          <p14:tracePt t="97784" x="4359275" y="4214813"/>
          <p14:tracePt t="97792" x="4291013" y="4275138"/>
          <p14:tracePt t="97800" x="4275138" y="4300538"/>
          <p14:tracePt t="97810" x="4232275" y="4325938"/>
          <p14:tracePt t="97818" x="4214813" y="4351338"/>
          <p14:tracePt t="97826" x="4206875" y="4359275"/>
          <p14:tracePt t="97834" x="4197350" y="4368800"/>
          <p14:tracePt t="97842" x="4189413" y="4376738"/>
          <p14:tracePt t="97850" x="4181475" y="4384675"/>
          <p14:tracePt t="97866" x="4171950" y="4394200"/>
          <p14:tracePt t="97875" x="4164013" y="4402138"/>
          <p14:tracePt t="97891" x="4156075" y="4410075"/>
          <p14:tracePt t="97906" x="4146550" y="4419600"/>
          <p14:tracePt t="97921" x="4138613" y="4427538"/>
          <p14:tracePt t="97985" x="4138613" y="4435475"/>
          <p14:tracePt t="98034" x="4138613" y="4445000"/>
          <p14:tracePt t="98116" x="4146550" y="4452938"/>
          <p14:tracePt t="98124" x="4156075" y="4460875"/>
          <p14:tracePt t="98132" x="4164013" y="4470400"/>
          <p14:tracePt t="98139" x="4181475" y="4470400"/>
          <p14:tracePt t="98147" x="4189413" y="4470400"/>
          <p14:tracePt t="98155" x="4214813" y="4470400"/>
          <p14:tracePt t="98163" x="4232275" y="4470400"/>
          <p14:tracePt t="98172" x="4249738" y="4470400"/>
          <p14:tracePt t="98183" x="4265613" y="4470400"/>
          <p14:tracePt t="98191" x="4283075" y="4470400"/>
          <p14:tracePt t="98199" x="4308475" y="4470400"/>
          <p14:tracePt t="98207" x="4325938" y="4470400"/>
          <p14:tracePt t="98243" x="4333875" y="4470400"/>
          <p14:tracePt t="98275" x="4333875" y="4460875"/>
          <p14:tracePt t="98287" x="4333875" y="4452938"/>
          <p14:tracePt t="98294" x="4341813" y="4435475"/>
          <p14:tracePt t="98300" x="4351338" y="4419600"/>
          <p14:tracePt t="98307" x="4359275" y="4410075"/>
          <p14:tracePt t="98316" x="4368800" y="4384675"/>
          <p14:tracePt t="98323" x="4368800" y="4368800"/>
          <p14:tracePt t="98332" x="4376738" y="4351338"/>
          <p14:tracePt t="98339" x="4394200" y="4316413"/>
          <p14:tracePt t="98347" x="4394200" y="4308475"/>
          <p14:tracePt t="98356" x="4402138" y="4291013"/>
          <p14:tracePt t="98365" x="4419600" y="4275138"/>
          <p14:tracePt t="98371" x="4427538" y="4275138"/>
          <p14:tracePt t="98381" x="4427538" y="4257675"/>
          <p14:tracePt t="98387" x="4435475" y="4249738"/>
          <p14:tracePt t="98397" x="4470400" y="4232275"/>
          <p14:tracePt t="98405" x="4495800" y="4214813"/>
          <p14:tracePt t="98413" x="4521200" y="4206875"/>
          <p14:tracePt t="98421" x="4546600" y="4189413"/>
          <p14:tracePt t="98430" x="4589463" y="4181475"/>
          <p14:tracePt t="98437" x="4614863" y="4171950"/>
          <p14:tracePt t="98445" x="4640263" y="4164013"/>
          <p14:tracePt t="98453" x="4673600" y="4156075"/>
          <p14:tracePt t="98461" x="4708525" y="4146550"/>
          <p14:tracePt t="98474" x="4716463" y="4146550"/>
          <p14:tracePt t="98482" x="4724400" y="4146550"/>
          <p14:tracePt t="98490" x="4733925" y="4146550"/>
          <p14:tracePt t="98517" x="4733925" y="4156075"/>
          <p14:tracePt t="98526" x="4724400" y="4181475"/>
          <p14:tracePt t="98534" x="4708525" y="4232275"/>
          <p14:tracePt t="98542" x="4683125" y="4283075"/>
          <p14:tracePt t="98550" x="4657725" y="4333875"/>
          <p14:tracePt t="98557" x="4640263" y="4368800"/>
          <p14:tracePt t="98695" x="4640263" y="4359275"/>
          <p14:tracePt t="98703" x="4640263" y="4351338"/>
          <p14:tracePt t="98711" x="4640263" y="4341813"/>
          <p14:tracePt t="98719" x="4640263" y="4325938"/>
          <p14:tracePt t="98727" x="4640263" y="4316413"/>
          <p14:tracePt t="98735" x="4640263" y="4291013"/>
          <p14:tracePt t="98743" x="4640263" y="4275138"/>
          <p14:tracePt t="98752" x="4640263" y="4265613"/>
          <p14:tracePt t="98759" x="4640263" y="4249738"/>
          <p14:tracePt t="98767" x="4648200" y="4232275"/>
          <p14:tracePt t="98776" x="4648200" y="4224338"/>
          <p14:tracePt t="98784" x="4648200" y="4214813"/>
          <p14:tracePt t="98793" x="4648200" y="4206875"/>
          <p14:tracePt t="98808" x="4665663" y="4206875"/>
          <p14:tracePt t="98864" x="4665663" y="4197350"/>
          <p14:tracePt t="98887" x="4665663" y="4189413"/>
          <p14:tracePt t="98923" x="4673600" y="4189413"/>
          <p14:tracePt t="98933" x="4683125" y="4189413"/>
          <p14:tracePt t="98939" x="4716463" y="4189413"/>
          <p14:tracePt t="98949" x="4724400" y="4197350"/>
          <p14:tracePt t="98955" x="4741863" y="4206875"/>
          <p14:tracePt t="98965" x="4749800" y="4214813"/>
          <p14:tracePt t="98974" x="4767263" y="4214813"/>
          <p14:tracePt t="98982" x="4784725" y="4214813"/>
          <p14:tracePt t="98990" x="4792663" y="4224338"/>
          <p14:tracePt t="98998" x="4810125" y="4240213"/>
          <p14:tracePt t="99005" x="4835525" y="4249738"/>
          <p14:tracePt t="99014" x="4860925" y="4265613"/>
          <p14:tracePt t="99024" x="4868863" y="4275138"/>
          <p14:tracePt t="99030" x="4894263" y="4291013"/>
          <p14:tracePt t="99038" x="4911725" y="4300538"/>
          <p14:tracePt t="99046" x="4937125" y="4308475"/>
          <p14:tracePt t="99054" x="4962525" y="4325938"/>
          <p14:tracePt t="99063" x="4979988" y="4341813"/>
          <p14:tracePt t="99071" x="4997450" y="4359275"/>
          <p14:tracePt t="99078" x="5013325" y="4384675"/>
          <p14:tracePt t="99087" x="5038725" y="4384675"/>
          <p14:tracePt t="99093" x="5064125" y="4402138"/>
          <p14:tracePt t="99101" x="5099050" y="4419600"/>
          <p14:tracePt t="99109" x="5106988" y="4435475"/>
          <p14:tracePt t="99117" x="5124450" y="4445000"/>
          <p14:tracePt t="99126" x="5141913" y="4452938"/>
          <p14:tracePt t="99141" x="5149850" y="4460875"/>
          <p14:tracePt t="99158" x="5157788" y="4460875"/>
          <p14:tracePt t="99189" x="5167313" y="4460875"/>
          <p14:tracePt t="100015" x="5167313" y="4445000"/>
          <p14:tracePt t="100031" x="5167313" y="4427538"/>
          <p14:tracePt t="100039" x="5167313" y="4419600"/>
          <p14:tracePt t="100047" x="5175250" y="4419600"/>
          <p14:tracePt t="100065" x="5175250" y="4410075"/>
          <p14:tracePt t="100071" x="5175250" y="4402138"/>
          <p14:tracePt t="100081" x="5175250" y="4394200"/>
          <p14:tracePt t="100087" x="5183188" y="4394200"/>
          <p14:tracePt t="100097" x="5183188" y="4384675"/>
          <p14:tracePt t="100103" x="5183188" y="4368800"/>
          <p14:tracePt t="100113" x="5183188" y="4351338"/>
          <p14:tracePt t="100121" x="5183188" y="4325938"/>
          <p14:tracePt t="100129" x="5183188" y="4300538"/>
          <p14:tracePt t="100137" x="5183188" y="4257675"/>
          <p14:tracePt t="100145" x="5183188" y="4232275"/>
          <p14:tracePt t="100154" x="5183188" y="4189413"/>
          <p14:tracePt t="100162" x="5183188" y="4156075"/>
          <p14:tracePt t="100171" x="5175250" y="4095750"/>
          <p14:tracePt t="100178" x="5175250" y="4052888"/>
          <p14:tracePt t="100186" x="5157788" y="3994150"/>
          <p14:tracePt t="100193" x="5149850" y="3943350"/>
          <p14:tracePt t="100202" x="5141913" y="3900488"/>
          <p14:tracePt t="100209" x="5141913" y="3875088"/>
          <p14:tracePt t="100217" x="5141913" y="3832225"/>
          <p14:tracePt t="100225" x="5132388" y="3790950"/>
          <p14:tracePt t="100233" x="5132388" y="3730625"/>
          <p14:tracePt t="100241" x="5132388" y="3697288"/>
          <p14:tracePt t="100250" x="5124450" y="3662363"/>
          <p14:tracePt t="100257" x="5124450" y="3619500"/>
          <p14:tracePt t="100265" x="5116513" y="3586163"/>
          <p14:tracePt t="100273" x="5116513" y="3568700"/>
          <p14:tracePt t="100281" x="5116513" y="3535363"/>
          <p14:tracePt t="100289" x="5106988" y="3509963"/>
          <p14:tracePt t="100298" x="5106988" y="3484563"/>
          <p14:tracePt t="100305" x="5099050" y="3467100"/>
          <p14:tracePt t="100313" x="5099050" y="3441700"/>
          <p14:tracePt t="100321" x="5099050" y="3424238"/>
          <p14:tracePt t="100329" x="5099050" y="3416300"/>
          <p14:tracePt t="100338" x="5099050" y="3408363"/>
          <p14:tracePt t="100452" x="5106988" y="3408363"/>
          <p14:tracePt t="100460" x="5132388" y="3408363"/>
          <p14:tracePt t="100468" x="5175250" y="3416300"/>
          <p14:tracePt t="100476" x="5208588" y="3433763"/>
          <p14:tracePt t="100484" x="5243513" y="3449638"/>
          <p14:tracePt t="100492" x="5276850" y="3467100"/>
          <p14:tracePt t="100500" x="5311775" y="3484563"/>
          <p14:tracePt t="100508" x="5353050" y="3517900"/>
          <p14:tracePt t="100516" x="5370513" y="3517900"/>
          <p14:tracePt t="100524" x="5395913" y="3535363"/>
          <p14:tracePt t="100532" x="5421313" y="3552825"/>
          <p14:tracePt t="100540" x="5446713" y="3568700"/>
          <p14:tracePt t="100548" x="5456238" y="3586163"/>
          <p14:tracePt t="100555" x="5464175" y="3594100"/>
          <p14:tracePt t="100580" x="5472113" y="3603625"/>
          <p14:tracePt t="101588" x="5472113" y="3619500"/>
          <p14:tracePt t="101595" x="5456238" y="3629025"/>
          <p14:tracePt t="101603" x="5438775" y="3646488"/>
          <p14:tracePt t="101611" x="5421313" y="3654425"/>
          <p14:tracePt t="101620" x="5413375" y="3654425"/>
          <p14:tracePt t="101627" x="5413375" y="3662363"/>
          <p14:tracePt t="101635" x="5395913" y="3671888"/>
          <p14:tracePt t="101643" x="5380038" y="3671888"/>
          <p14:tracePt t="101652" x="5370513" y="3679825"/>
          <p14:tracePt t="101659" x="5362575" y="3679825"/>
          <p14:tracePt t="101667" x="5353050" y="3679825"/>
          <p14:tracePt t="101676" x="5345113" y="3687763"/>
          <p14:tracePt t="101684" x="5337175" y="3687763"/>
          <p14:tracePt t="101692" x="5319713" y="3697288"/>
          <p14:tracePt t="101703" x="5311775" y="3705225"/>
          <p14:tracePt t="101712" x="5302250" y="3705225"/>
          <p14:tracePt t="101720" x="5286375" y="3705225"/>
          <p14:tracePt t="101727" x="5276850" y="3705225"/>
          <p14:tracePt t="101737" x="5260975" y="3713163"/>
          <p14:tracePt t="101744" x="5243513" y="3722688"/>
          <p14:tracePt t="101753" x="5226050" y="3722688"/>
          <p14:tracePt t="101764" x="5208588" y="3730625"/>
          <p14:tracePt t="101773" x="5183188" y="3738563"/>
          <p14:tracePt t="101780" x="5157788" y="3748088"/>
          <p14:tracePt t="101790" x="5149850" y="3756025"/>
          <p14:tracePt t="101798" x="5141913" y="3756025"/>
          <p14:tracePt t="101805" x="5132388" y="3756025"/>
          <p14:tracePt t="101814" x="5124450" y="3763963"/>
          <p14:tracePt t="101824" x="5116513" y="3763963"/>
          <p14:tracePt t="101834" x="5099050" y="3773488"/>
          <p14:tracePt t="101842" x="5081588" y="3790950"/>
          <p14:tracePt t="101850" x="5064125" y="3798888"/>
          <p14:tracePt t="101858" x="5048250" y="3806825"/>
          <p14:tracePt t="101866" x="5030788" y="3806825"/>
          <p14:tracePt t="101874" x="5022850" y="3816350"/>
          <p14:tracePt t="101882" x="5013325" y="3816350"/>
          <p14:tracePt t="101907" x="4987925" y="3832225"/>
          <p14:tracePt t="101914" x="4979988" y="3841750"/>
          <p14:tracePt t="101921" x="4979988" y="3849688"/>
          <p14:tracePt t="101930" x="4962525" y="3857625"/>
          <p14:tracePt t="101938" x="4954588" y="3857625"/>
          <p14:tracePt t="101946" x="4946650" y="3867150"/>
          <p14:tracePt t="101954" x="4929188" y="3875088"/>
          <p14:tracePt t="101962" x="4911725" y="3883025"/>
          <p14:tracePt t="101970" x="4903788" y="3900488"/>
          <p14:tracePt t="101978" x="4886325" y="3900488"/>
          <p14:tracePt t="101987" x="4868863" y="3908425"/>
          <p14:tracePt t="101994" x="4843463" y="3917950"/>
          <p14:tracePt t="102003" x="4835525" y="3925888"/>
          <p14:tracePt t="102011" x="4818063" y="3935413"/>
          <p14:tracePt t="102018" x="4802188" y="3943350"/>
          <p14:tracePt t="102027" x="4792663" y="3943350"/>
          <p14:tracePt t="102039" x="4775200" y="3951288"/>
          <p14:tracePt t="102048" x="4767263" y="3951288"/>
          <p14:tracePt t="102055" x="4749800" y="3951288"/>
          <p14:tracePt t="102064" x="4741863" y="3951288"/>
          <p14:tracePt t="102070" x="4733925" y="3951288"/>
          <p14:tracePt t="102080" x="4724400" y="3951288"/>
          <p14:tracePt t="102089" x="4716463" y="3951288"/>
          <p14:tracePt t="102097" x="4708525" y="3951288"/>
          <p14:tracePt t="102104" x="4691063" y="3951288"/>
          <p14:tracePt t="102112" x="4673600" y="3951288"/>
          <p14:tracePt t="102120" x="4665663" y="3951288"/>
          <p14:tracePt t="102128" x="4648200" y="3951288"/>
          <p14:tracePt t="102137" x="4640263" y="3951288"/>
          <p14:tracePt t="102143" x="4622800" y="3951288"/>
          <p14:tracePt t="102151" x="4614863" y="3951288"/>
          <p14:tracePt t="102167" x="4605338" y="3951288"/>
          <p14:tracePt t="102175" x="4597400" y="3951288"/>
          <p14:tracePt t="102215" x="4589463" y="3951288"/>
          <p14:tracePt t="102247" x="4579938" y="3951288"/>
          <p14:tracePt t="102263" x="4572000" y="3951288"/>
          <p14:tracePt t="102287" x="4564063" y="3951288"/>
          <p14:tracePt t="102304" x="4554538" y="3951288"/>
          <p14:tracePt t="102319" x="4546600" y="3943350"/>
          <p14:tracePt t="102328" x="4538663" y="3943350"/>
          <p14:tracePt t="102345" x="4529138" y="3943350"/>
          <p14:tracePt t="102377" x="4521200" y="3943350"/>
          <p14:tracePt t="102397" x="4513263" y="3943350"/>
          <p14:tracePt t="102405" x="4513263" y="3935413"/>
          <p14:tracePt t="102413" x="4503738" y="3935413"/>
          <p14:tracePt t="102421" x="4486275" y="3925888"/>
          <p14:tracePt t="102437" x="4470400" y="3917950"/>
          <p14:tracePt t="102445" x="4460875" y="3917950"/>
          <p14:tracePt t="102453" x="4452938" y="3908425"/>
          <p14:tracePt t="102461" x="4445000" y="3900488"/>
          <p14:tracePt t="102470" x="4445000" y="3892550"/>
          <p14:tracePt t="102477" x="4435475" y="3892550"/>
          <p14:tracePt t="102502" x="4435475" y="3883025"/>
          <p14:tracePt t="102517" x="4435475" y="3875088"/>
          <p14:tracePt t="102543" x="4435475" y="3867150"/>
          <p14:tracePt t="102550" x="4435475" y="3857625"/>
          <p14:tracePt t="102560" x="4435475" y="3849688"/>
          <p14:tracePt t="102586" x="4445000" y="3841750"/>
          <p14:tracePt t="102594" x="4445000" y="3832225"/>
          <p14:tracePt t="102604" x="4460875" y="3832225"/>
          <p14:tracePt t="102610" x="4478338" y="3832225"/>
          <p14:tracePt t="102620" x="4486275" y="3824288"/>
          <p14:tracePt t="102626" x="4503738" y="3824288"/>
          <p14:tracePt t="102637" x="4529138" y="3824288"/>
          <p14:tracePt t="102644" x="4538663" y="3824288"/>
          <p14:tracePt t="102653" x="4564063" y="3824288"/>
          <p14:tracePt t="102660" x="4597400" y="3824288"/>
          <p14:tracePt t="102668" x="4622800" y="3824288"/>
          <p14:tracePt t="102676" x="4665663" y="3841750"/>
          <p14:tracePt t="102684" x="4691063" y="3849688"/>
          <p14:tracePt t="102692" x="4733925" y="3875088"/>
          <p14:tracePt t="102700" x="4759325" y="3892550"/>
          <p14:tracePt t="102707" x="4775200" y="3900488"/>
          <p14:tracePt t="102715" x="4802188" y="3925888"/>
          <p14:tracePt t="102723" x="4827588" y="3943350"/>
          <p14:tracePt t="102731" x="4852988" y="3968750"/>
          <p14:tracePt t="102739" x="4860925" y="3986213"/>
          <p14:tracePt t="102747" x="4868863" y="4011613"/>
          <p14:tracePt t="102755" x="4878388" y="4027488"/>
          <p14:tracePt t="102763" x="4878388" y="4037013"/>
          <p14:tracePt t="102771" x="4886325" y="4052888"/>
          <p14:tracePt t="102779" x="4886325" y="4070350"/>
          <p14:tracePt t="102787" x="4894263" y="4079875"/>
          <p14:tracePt t="102795" x="4894263" y="4105275"/>
          <p14:tracePt t="102805" x="4894263" y="4130675"/>
          <p14:tracePt t="102812" x="4903788" y="4146550"/>
          <p14:tracePt t="102820" x="4903788" y="4164013"/>
          <p14:tracePt t="102828" x="4903788" y="4197350"/>
          <p14:tracePt t="102838" x="4911725" y="4214813"/>
          <p14:tracePt t="102845" x="4911725" y="4240213"/>
          <p14:tracePt t="102853" x="4919663" y="4275138"/>
          <p14:tracePt t="102860" x="4919663" y="4300538"/>
          <p14:tracePt t="102868" x="4919663" y="4316413"/>
          <p14:tracePt t="102876" x="4929188" y="4341813"/>
          <p14:tracePt t="102884" x="4929188" y="4368800"/>
          <p14:tracePt t="102892" x="4929188" y="4376738"/>
          <p14:tracePt t="102905" x="4929188" y="4402138"/>
          <p14:tracePt t="102909" x="4929188" y="4419600"/>
          <p14:tracePt t="102915" x="4929188" y="4435475"/>
          <p14:tracePt t="102925" x="4929188" y="4452938"/>
          <p14:tracePt t="102933" x="4929188" y="4460875"/>
          <p14:tracePt t="102941" x="4929188" y="4470400"/>
          <p14:tracePt t="102949" x="4929188" y="4486275"/>
          <p14:tracePt t="102957" x="4929188" y="4495800"/>
          <p14:tracePt t="102965" x="4929188" y="4513263"/>
          <p14:tracePt t="102974" x="4929188" y="4529138"/>
          <p14:tracePt t="102981" x="4919663" y="4538663"/>
          <p14:tracePt t="102990" x="4911725" y="4554538"/>
          <p14:tracePt t="102997" x="4903788" y="4572000"/>
          <p14:tracePt t="103005" x="4894263" y="4579938"/>
          <p14:tracePt t="103013" x="4886325" y="4597400"/>
          <p14:tracePt t="103021" x="4878388" y="4614863"/>
          <p14:tracePt t="103029" x="4860925" y="4630738"/>
          <p14:tracePt t="103039" x="4835525" y="4665663"/>
          <p14:tracePt t="103045" x="4818063" y="4691063"/>
          <p14:tracePt t="103053" x="4802188" y="4699000"/>
          <p14:tracePt t="103061" x="4792663" y="4724400"/>
          <p14:tracePt t="103070" x="4775200" y="4741863"/>
          <p14:tracePt t="103078" x="4749800" y="4759325"/>
          <p14:tracePt t="103088" x="4724400" y="4784725"/>
          <p14:tracePt t="103094" x="4708525" y="4792663"/>
          <p14:tracePt t="103105" x="4691063" y="4810125"/>
          <p14:tracePt t="103110" x="4665663" y="4827588"/>
          <p14:tracePt t="103118" x="4640263" y="4835525"/>
          <p14:tracePt t="103126" x="4622800" y="4852988"/>
          <p14:tracePt t="103134" x="4614863" y="4852988"/>
          <p14:tracePt t="103141" x="4589463" y="4868863"/>
          <p14:tracePt t="103149" x="4572000" y="4878388"/>
          <p14:tracePt t="103157" x="4546600" y="4886325"/>
          <p14:tracePt t="103165" x="4538663" y="4886325"/>
          <p14:tracePt t="103175" x="4513263" y="4894263"/>
          <p14:tracePt t="103181" x="4486275" y="4903788"/>
          <p14:tracePt t="103191" x="4452938" y="4919663"/>
          <p14:tracePt t="103197" x="4445000" y="4919663"/>
          <p14:tracePt t="103207" x="4427538" y="4929188"/>
          <p14:tracePt t="103214" x="4402138" y="4929188"/>
          <p14:tracePt t="103223" x="4394200" y="4937125"/>
          <p14:tracePt t="103231" x="4384675" y="4946650"/>
          <p14:tracePt t="103239" x="4376738" y="4946650"/>
          <p14:tracePt t="103255" x="4359275" y="4946650"/>
          <p14:tracePt t="103263" x="4341813" y="4954588"/>
          <p14:tracePt t="103271" x="4333875" y="4962525"/>
          <p14:tracePt t="103279" x="4316413" y="4962525"/>
          <p14:tracePt t="103287" x="4300538" y="4972050"/>
          <p14:tracePt t="103296" x="4300538" y="4979988"/>
          <p14:tracePt t="103303" x="4283075" y="4979988"/>
          <p14:tracePt t="103311" x="4275138" y="4979988"/>
          <p14:tracePt t="103877" x="4291013" y="4954588"/>
          <p14:tracePt t="103884" x="4333875" y="4929188"/>
          <p14:tracePt t="103892" x="4368800" y="4911725"/>
          <p14:tracePt t="103899" x="4419600" y="4878388"/>
          <p14:tracePt t="103907" x="4460875" y="4852988"/>
          <p14:tracePt t="103915" x="4572000" y="4792663"/>
          <p14:tracePt t="103923" x="4648200" y="4759325"/>
          <p14:tracePt t="103931" x="4708525" y="4724400"/>
          <p14:tracePt t="103939" x="4767263" y="4708525"/>
          <p14:tracePt t="103947" x="4868863" y="4657725"/>
          <p14:tracePt t="103955" x="4987925" y="4605338"/>
          <p14:tracePt t="103964" x="5106988" y="4564063"/>
          <p14:tracePt t="103971" x="5192713" y="4529138"/>
          <p14:tracePt t="103980" x="5286375" y="4503738"/>
          <p14:tracePt t="103989" x="5430838" y="4452938"/>
          <p14:tracePt t="103995" x="5532438" y="4419600"/>
          <p14:tracePt t="104003" x="5608638" y="4384675"/>
          <p14:tracePt t="104014" x="5727700" y="4359275"/>
          <p14:tracePt t="104019" x="5846763" y="4316413"/>
          <p14:tracePt t="104030" x="5915025" y="4291013"/>
          <p14:tracePt t="104035" x="5965825" y="4283075"/>
          <p14:tracePt t="104045" x="6067425" y="4257675"/>
          <p14:tracePt t="104053" x="6135688" y="4249738"/>
          <p14:tracePt t="104062" x="6169025" y="4240213"/>
          <p14:tracePt t="104070" x="6203950" y="4232275"/>
          <p14:tracePt t="104077" x="6221413" y="4224338"/>
          <p14:tracePt t="104093" x="6237288" y="4224338"/>
          <p14:tracePt t="104103" x="6246813" y="4224338"/>
          <p14:tracePt t="104141" x="6254750" y="4214813"/>
          <p14:tracePt t="104149" x="6272213" y="4206875"/>
          <p14:tracePt t="104157" x="6280150" y="4197350"/>
          <p14:tracePt t="104165" x="6297613" y="4197350"/>
          <p14:tracePt t="104173" x="6305550" y="4197350"/>
          <p14:tracePt t="104181" x="6313488" y="4197350"/>
          <p14:tracePt t="104189" x="6313488" y="4189413"/>
          <p14:tracePt t="104197" x="6323013" y="4189413"/>
          <p14:tracePt t="104221" x="6330950" y="4189413"/>
          <p14:tracePt t="104238" x="6338888" y="4181475"/>
          <p14:tracePt t="104246" x="6348413" y="4171950"/>
          <p14:tracePt t="104253" x="6356350" y="4171950"/>
          <p14:tracePt t="104261" x="6373813" y="4171950"/>
          <p14:tracePt t="104270" x="6391275" y="4164013"/>
          <p14:tracePt t="104277" x="6416675" y="4156075"/>
          <p14:tracePt t="104285" x="6424613" y="4146550"/>
          <p14:tracePt t="104295" x="6442075" y="4146550"/>
          <p14:tracePt t="104302" x="6457950" y="4138613"/>
          <p14:tracePt t="104317" x="6475413" y="4130675"/>
          <p14:tracePt t="104328" x="6492875" y="4121150"/>
          <p14:tracePt t="104333" x="6500813" y="4121150"/>
          <p14:tracePt t="104343" x="6526213" y="4121150"/>
          <p14:tracePt t="104352" x="6551613" y="4113213"/>
          <p14:tracePt t="104359" x="6561138" y="4105275"/>
          <p14:tracePt t="104367" x="6586538" y="4095750"/>
          <p14:tracePt t="104375" x="6602413" y="4087813"/>
          <p14:tracePt t="104383" x="6611938" y="4079875"/>
          <p14:tracePt t="104392" x="6619875" y="4079875"/>
          <p14:tracePt t="104402" x="6627813" y="4062413"/>
          <p14:tracePt t="104408" x="6645275" y="4044950"/>
          <p14:tracePt t="104415" x="6662738" y="4019550"/>
          <p14:tracePt t="104423" x="6670675" y="4002088"/>
          <p14:tracePt t="104431" x="6670675" y="3994150"/>
          <p14:tracePt t="104439" x="6680200" y="3976688"/>
          <p14:tracePt t="104447" x="6680200" y="3951288"/>
          <p14:tracePt t="104455" x="6680200" y="3925888"/>
          <p14:tracePt t="104463" x="6680200" y="3867150"/>
          <p14:tracePt t="104471" x="6680200" y="3841750"/>
          <p14:tracePt t="104479" x="6662738" y="3798888"/>
          <p14:tracePt t="104487" x="6654800" y="3781425"/>
          <p14:tracePt t="104495" x="6645275" y="3748088"/>
          <p14:tracePt t="104505" x="6619875" y="3679825"/>
          <p14:tracePt t="104511" x="6586538" y="3636963"/>
          <p14:tracePt t="104519" x="6543675" y="3586163"/>
          <p14:tracePt t="104527" x="6510338" y="3543300"/>
          <p14:tracePt t="104535" x="6457950" y="3492500"/>
          <p14:tracePt t="104543" x="6416675" y="3467100"/>
          <p14:tracePt t="104552" x="6399213" y="3449638"/>
          <p14:tracePt t="104559" x="6348413" y="3398838"/>
          <p14:tracePt t="104568" x="6313488" y="3382963"/>
          <p14:tracePt t="104576" x="6288088" y="3373438"/>
          <p14:tracePt t="104584" x="6246813" y="3355975"/>
          <p14:tracePt t="104595" x="6194425" y="3348038"/>
          <p14:tracePt t="104599" x="6178550" y="3340100"/>
          <p14:tracePt t="104609" x="6143625" y="3340100"/>
          <p14:tracePt t="104617" x="6110288" y="3340100"/>
          <p14:tracePt t="104625" x="6092825" y="3340100"/>
          <p14:tracePt t="104633" x="6059488" y="3340100"/>
          <p14:tracePt t="104641" x="6016625" y="3340100"/>
          <p14:tracePt t="104649" x="5973763" y="3340100"/>
          <p14:tracePt t="104657" x="5922963" y="3340100"/>
          <p14:tracePt t="104665" x="5889625" y="3348038"/>
          <p14:tracePt t="104674" x="5854700" y="3365500"/>
          <p14:tracePt t="104682" x="5829300" y="3382963"/>
          <p14:tracePt t="104690" x="5813425" y="3398838"/>
          <p14:tracePt t="104698" x="5788025" y="3416300"/>
          <p14:tracePt t="104705" x="5761038" y="3441700"/>
          <p14:tracePt t="104714" x="5745163" y="3467100"/>
          <p14:tracePt t="104722" x="5719763" y="3484563"/>
          <p14:tracePt t="104730" x="5702300" y="3509963"/>
          <p14:tracePt t="104739" x="5694363" y="3543300"/>
          <p14:tracePt t="104745" x="5684838" y="3568700"/>
          <p14:tracePt t="104753" x="5676900" y="3619500"/>
          <p14:tracePt t="104761" x="5668963" y="3654425"/>
          <p14:tracePt t="104770" x="5668963" y="3687763"/>
          <p14:tracePt t="104777" x="5659438" y="3722688"/>
          <p14:tracePt t="104785" x="5659438" y="3748088"/>
          <p14:tracePt t="104794" x="5659438" y="3781425"/>
          <p14:tracePt t="104804" x="5659438" y="3824288"/>
          <p14:tracePt t="104810" x="5659438" y="3857625"/>
          <p14:tracePt t="104818" x="5676900" y="3892550"/>
          <p14:tracePt t="104826" x="5684838" y="3925888"/>
          <p14:tracePt t="104834" x="5694363" y="3951288"/>
          <p14:tracePt t="104844" x="5710238" y="3986213"/>
          <p14:tracePt t="104850" x="5727700" y="4011613"/>
          <p14:tracePt t="104858" x="5753100" y="4027488"/>
          <p14:tracePt t="104868" x="5770563" y="4070350"/>
          <p14:tracePt t="104874" x="5803900" y="4095750"/>
          <p14:tracePt t="104884" x="5838825" y="4130675"/>
          <p14:tracePt t="104890" x="5864225" y="4146550"/>
          <p14:tracePt t="104900" x="5897563" y="4171950"/>
          <p14:tracePt t="104910" x="5915025" y="4189413"/>
          <p14:tracePt t="104920" x="5940425" y="4206875"/>
          <p14:tracePt t="104928" x="5973763" y="4224338"/>
          <p14:tracePt t="104936" x="5999163" y="4240213"/>
          <p14:tracePt t="104943" x="6034088" y="4257675"/>
          <p14:tracePt t="104952" x="6067425" y="4275138"/>
          <p14:tracePt t="104959" x="6102350" y="4283075"/>
          <p14:tracePt t="104967" x="6135688" y="4291013"/>
          <p14:tracePt t="104975" x="6169025" y="4300538"/>
          <p14:tracePt t="104983" x="6237288" y="4308475"/>
          <p14:tracePt t="104991" x="6288088" y="4308475"/>
          <p14:tracePt t="104999" x="6348413" y="4316413"/>
          <p14:tracePt t="105007" x="6373813" y="4316413"/>
          <p14:tracePt t="105015" x="6416675" y="4325938"/>
          <p14:tracePt t="105024" x="6475413" y="4325938"/>
          <p14:tracePt t="105033" x="6535738" y="4325938"/>
          <p14:tracePt t="105039" x="6594475" y="4325938"/>
          <p14:tracePt t="105048" x="6637338" y="4325938"/>
          <p14:tracePt t="105055" x="6670675" y="4325938"/>
          <p14:tracePt t="105064" x="6713538" y="4325938"/>
          <p14:tracePt t="105071" x="6731000" y="4325938"/>
          <p14:tracePt t="105081" x="6756400" y="4325938"/>
          <p14:tracePt t="105087" x="6772275" y="4325938"/>
          <p14:tracePt t="105096" x="6781800" y="4325938"/>
          <p14:tracePt t="105104" x="6789738" y="4325938"/>
          <p14:tracePt t="105112" x="6807200" y="4316413"/>
          <p14:tracePt t="105128" x="6815138" y="4308475"/>
          <p14:tracePt t="105135" x="6824663" y="4308475"/>
          <p14:tracePt t="105143" x="6832600" y="4300538"/>
          <p14:tracePt t="105153" x="6840538" y="4300538"/>
          <p14:tracePt t="105159" x="6850063" y="4283075"/>
          <p14:tracePt t="105170" x="6850063" y="4275138"/>
          <p14:tracePt t="105175" x="6858000" y="4275138"/>
          <p14:tracePt t="105193" x="6858000" y="4265613"/>
          <p14:tracePt t="105306" x="6850063" y="4275138"/>
          <p14:tracePt t="105315" x="6789738" y="4316413"/>
          <p14:tracePt t="105322" x="6756400" y="4341813"/>
          <p14:tracePt t="105330" x="6713538" y="4376738"/>
          <p14:tracePt t="105338" x="6688138" y="4402138"/>
          <p14:tracePt t="105346" x="6654800" y="4427538"/>
          <p14:tracePt t="105354" x="6619875" y="4452938"/>
          <p14:tracePt t="105361" x="6577013" y="4495800"/>
          <p14:tracePt t="105370" x="6543675" y="4521200"/>
          <p14:tracePt t="105377" x="6518275" y="4538663"/>
          <p14:tracePt t="105385" x="6500813" y="4554538"/>
          <p14:tracePt t="105393" x="6492875" y="4554538"/>
          <p14:tracePt t="105401" x="6475413" y="4564063"/>
          <p14:tracePt t="105409" x="6475413" y="4572000"/>
          <p14:tracePt t="105417" x="6467475" y="4572000"/>
          <p14:tracePt t="105488" x="6457950" y="4572000"/>
          <p14:tracePt t="105512" x="6450013" y="4572000"/>
          <p14:tracePt t="105520" x="6432550" y="4572000"/>
          <p14:tracePt t="105528" x="6424613" y="4572000"/>
          <p14:tracePt t="105537" x="6407150" y="4564063"/>
          <p14:tracePt t="105544" x="6399213" y="4554538"/>
          <p14:tracePt t="105560" x="6399213" y="4546600"/>
          <p14:tracePt t="105576" x="6391275" y="4546600"/>
          <p14:tracePt t="105616" x="6381750" y="4546600"/>
          <p14:tracePt t="106672" x="6365875" y="4529138"/>
          <p14:tracePt t="106680" x="6356350" y="4513263"/>
          <p14:tracePt t="106688" x="6348413" y="4503738"/>
          <p14:tracePt t="106703" x="6338888" y="4495800"/>
          <p14:tracePt t="106711" x="6323013" y="4486275"/>
          <p14:tracePt t="106735" x="6313488" y="4478338"/>
          <p14:tracePt t="106743" x="6305550" y="4478338"/>
          <p14:tracePt t="106791" x="6305550" y="4470400"/>
          <p14:tracePt t="106850" x="6305550" y="4460875"/>
          <p14:tracePt t="106864" x="6297613" y="4460875"/>
          <p14:tracePt t="106969" x="6297613" y="4452938"/>
          <p14:tracePt t="106977" x="6297613" y="4445000"/>
          <p14:tracePt t="106993" x="6297613" y="4435475"/>
          <p14:tracePt t="107001" x="6297613" y="4427538"/>
          <p14:tracePt t="107017" x="6297613" y="4419600"/>
          <p14:tracePt t="107025" x="6297613" y="4410075"/>
          <p14:tracePt t="107034" x="6297613" y="4402138"/>
          <p14:tracePt t="107050" x="6297613" y="4394200"/>
          <p14:tracePt t="107058" x="6297613" y="4384675"/>
          <p14:tracePt t="107074" x="6297613" y="4376738"/>
          <p14:tracePt t="107155" x="6297613" y="4368800"/>
          <p14:tracePt t="107187" x="6297613" y="4359275"/>
          <p14:tracePt t="107276" x="6297613" y="4351338"/>
          <p14:tracePt t="107296" x="6305550" y="4351338"/>
          <p14:tracePt t="107320" x="6313488" y="4351338"/>
          <p14:tracePt t="107329" x="6313488" y="4341813"/>
          <p14:tracePt t="107335" x="6323013" y="4341813"/>
          <p14:tracePt t="107343" x="6330950" y="4333875"/>
          <p14:tracePt t="107359" x="6338888" y="4333875"/>
          <p14:tracePt t="107375" x="6348413" y="4333875"/>
          <p14:tracePt t="107383" x="6356350" y="4333875"/>
          <p14:tracePt t="107409" x="6365875" y="4333875"/>
          <p14:tracePt t="107436" x="6373813" y="4325938"/>
          <p14:tracePt t="107454" x="6381750" y="4316413"/>
          <p14:tracePt t="107462" x="6391275" y="4316413"/>
          <p14:tracePt t="107471" x="6399213" y="4308475"/>
          <p14:tracePt t="107478" x="6407150" y="4308475"/>
          <p14:tracePt t="107489" x="6416675" y="4308475"/>
          <p14:tracePt t="107494" x="6424613" y="4300538"/>
          <p14:tracePt t="107504" x="6432550" y="4283075"/>
          <p14:tracePt t="107510" x="6442075" y="4283075"/>
          <p14:tracePt t="107518" x="6450013" y="4265613"/>
          <p14:tracePt t="107526" x="6467475" y="4249738"/>
          <p14:tracePt t="107534" x="6475413" y="4232275"/>
          <p14:tracePt t="107542" x="6492875" y="4197350"/>
          <p14:tracePt t="107550" x="6510338" y="4171950"/>
          <p14:tracePt t="107559" x="6518275" y="4138613"/>
          <p14:tracePt t="107566" x="6526213" y="4105275"/>
          <p14:tracePt t="107574" x="6526213" y="4062413"/>
          <p14:tracePt t="107582" x="6526213" y="3986213"/>
          <p14:tracePt t="107591" x="6526213" y="3935413"/>
          <p14:tracePt t="107598" x="6526213" y="3875088"/>
          <p14:tracePt t="107606" x="6518275" y="3816350"/>
          <p14:tracePt t="107614" x="6492875" y="3738563"/>
          <p14:tracePt t="107625" x="6467475" y="3705225"/>
          <p14:tracePt t="107630" x="6442075" y="3662363"/>
          <p14:tracePt t="107638" x="6416675" y="3636963"/>
          <p14:tracePt t="107646" x="6373813" y="3611563"/>
          <p14:tracePt t="107654" x="6338888" y="3603625"/>
          <p14:tracePt t="107661" x="6297613" y="3586163"/>
          <p14:tracePt t="107671" x="6237288" y="3578225"/>
          <p14:tracePt t="107677" x="6161088" y="3560763"/>
          <p14:tracePt t="107685" x="6102350" y="3560763"/>
          <p14:tracePt t="107693" x="6008688" y="3560763"/>
          <p14:tracePt t="107703" x="5932488" y="3560763"/>
          <p14:tracePt t="107709" x="5880100" y="3560763"/>
          <p14:tracePt t="107719" x="5829300" y="3568700"/>
          <p14:tracePt t="107725" x="5770563" y="3586163"/>
          <p14:tracePt t="107735" x="5745163" y="3603625"/>
          <p14:tracePt t="107743" x="5727700" y="3611563"/>
          <p14:tracePt t="107753" x="5719763" y="3619500"/>
          <p14:tracePt t="107760" x="5710238" y="3636963"/>
          <p14:tracePt t="107768" x="5702300" y="3654425"/>
          <p14:tracePt t="107784" x="5702300" y="3662363"/>
          <p14:tracePt t="107792" x="5702300" y="3687763"/>
          <p14:tracePt t="107800" x="5702300" y="3713163"/>
          <p14:tracePt t="107808" x="5702300" y="3722688"/>
          <p14:tracePt t="107815" x="5702300" y="3756025"/>
          <p14:tracePt t="107824" x="5702300" y="3781425"/>
          <p14:tracePt t="107832" x="5702300" y="3798888"/>
          <p14:tracePt t="107841" x="5702300" y="3816350"/>
          <p14:tracePt t="107848" x="5702300" y="3841750"/>
          <p14:tracePt t="107856" x="5710238" y="3867150"/>
          <p14:tracePt t="107864" x="5710238" y="3875088"/>
          <p14:tracePt t="107872" x="5710238" y="3892550"/>
          <p14:tracePt t="107880" x="5710238" y="3900488"/>
          <p14:tracePt t="107888" x="5710238" y="3908425"/>
          <p14:tracePt t="107904" x="5710238" y="3917950"/>
          <p14:tracePt t="107912" x="5710238" y="3925888"/>
          <p14:tracePt t="107920" x="5702300" y="3925888"/>
          <p14:tracePt t="107927" x="5694363" y="3925888"/>
          <p14:tracePt t="107937" x="5684838" y="3935413"/>
          <p14:tracePt t="107945" x="5659438" y="3943350"/>
          <p14:tracePt t="107953" x="5641975" y="3951288"/>
          <p14:tracePt t="107960" x="5600700" y="3960813"/>
          <p14:tracePt t="107967" x="5549900" y="3968750"/>
          <p14:tracePt t="107978" x="5514975" y="3976688"/>
          <p14:tracePt t="107983" x="5481638" y="3976688"/>
          <p14:tracePt t="107993" x="5438775" y="3986213"/>
          <p14:tracePt t="107999" x="5370513" y="3994150"/>
          <p14:tracePt t="108009" x="5319713" y="4002088"/>
          <p14:tracePt t="108015" x="5286375" y="4011613"/>
          <p14:tracePt t="108025" x="5235575" y="4011613"/>
          <p14:tracePt t="108033" x="5141913" y="4019550"/>
          <p14:tracePt t="108041" x="5116513" y="4027488"/>
          <p14:tracePt t="108049" x="5081588" y="4027488"/>
          <p14:tracePt t="108058" x="5064125" y="4027488"/>
          <p14:tracePt t="108065" x="5048250" y="4037013"/>
          <p14:tracePt t="108073" x="5038725" y="4037013"/>
          <p14:tracePt t="108082" x="5030788" y="4037013"/>
          <p14:tracePt t="108331" x="5030788" y="4044950"/>
          <p14:tracePt t="108339" x="5030788" y="4062413"/>
          <p14:tracePt t="108347" x="5048250" y="4079875"/>
          <p14:tracePt t="108355" x="5056188" y="4105275"/>
          <p14:tracePt t="108363" x="5091113" y="4130675"/>
          <p14:tracePt t="108371" x="5099050" y="4146550"/>
          <p14:tracePt t="108380" x="5132388" y="4171950"/>
          <p14:tracePt t="108388" x="5141913" y="4189413"/>
          <p14:tracePt t="108396" x="5167313" y="4214813"/>
          <p14:tracePt t="108404" x="5192713" y="4214813"/>
          <p14:tracePt t="108411" x="5208588" y="4232275"/>
          <p14:tracePt t="108419" x="5218113" y="4249738"/>
          <p14:tracePt t="108428" x="5226050" y="4257675"/>
          <p14:tracePt t="108435" x="5243513" y="4265613"/>
          <p14:tracePt t="108444" x="5260975" y="4265613"/>
          <p14:tracePt t="108459" x="5268913" y="4275138"/>
          <p14:tracePt t="108467" x="5286375" y="4275138"/>
          <p14:tracePt t="108475" x="5286375" y="4283075"/>
          <p14:tracePt t="108483" x="5302250" y="4283075"/>
          <p14:tracePt t="108491" x="5311775" y="4283075"/>
          <p14:tracePt t="108500" x="5327650" y="4283075"/>
          <p14:tracePt t="108508" x="5345113" y="4291013"/>
          <p14:tracePt t="108515" x="5353050" y="4291013"/>
          <p14:tracePt t="108524" x="5362575" y="4291013"/>
          <p14:tracePt t="108532" x="5380038" y="4291013"/>
          <p14:tracePt t="108564" x="5387975" y="4291013"/>
          <p14:tracePt t="108622" x="5395913" y="4275138"/>
          <p14:tracePt t="108630" x="5405438" y="4275138"/>
          <p14:tracePt t="108638" x="5405438" y="4257675"/>
          <p14:tracePt t="108654" x="5405438" y="4249738"/>
          <p14:tracePt t="108662" x="5413375" y="4240213"/>
          <p14:tracePt t="108670" x="5421313" y="4232275"/>
          <p14:tracePt t="108678" x="5421313" y="4224338"/>
          <p14:tracePt t="108688" x="5430838" y="4224338"/>
          <p14:tracePt t="108694" x="5438775" y="4214813"/>
          <p14:tracePt t="108704" x="5446713" y="4197350"/>
          <p14:tracePt t="108710" x="5464175" y="4197350"/>
          <p14:tracePt t="108718" x="5489575" y="4197350"/>
          <p14:tracePt t="108726" x="5514975" y="4189413"/>
          <p14:tracePt t="108734" x="5532438" y="4181475"/>
          <p14:tracePt t="108742" x="5549900" y="4181475"/>
          <p14:tracePt t="108750" x="5557838" y="4181475"/>
          <p14:tracePt t="108761" x="5565775" y="4181475"/>
          <p14:tracePt t="108767" x="5575300" y="4181475"/>
          <p14:tracePt t="108823" x="5583238" y="4181475"/>
          <p14:tracePt t="109040" x="5575300" y="4189413"/>
          <p14:tracePt t="109048" x="5565775" y="4197350"/>
          <p14:tracePt t="109056" x="5557838" y="4214813"/>
          <p14:tracePt t="109064" x="5549900" y="4232275"/>
          <p14:tracePt t="109073" x="5540375" y="4232275"/>
          <p14:tracePt t="109080" x="5532438" y="4249738"/>
          <p14:tracePt t="109089" x="5524500" y="4249738"/>
          <p14:tracePt t="109105" x="5524500" y="4257675"/>
          <p14:tracePt t="109112" x="5514975" y="4257675"/>
          <p14:tracePt t="109122" x="5514975" y="4265613"/>
          <p14:tracePt t="109136" x="5507038" y="4265613"/>
          <p14:tracePt t="109161" x="5507038" y="4275138"/>
          <p14:tracePt t="109193" x="5507038" y="4283075"/>
          <p14:tracePt t="109225" x="5507038" y="4291013"/>
          <p14:tracePt t="109242" x="5514975" y="4291013"/>
          <p14:tracePt t="109258" x="5524500" y="4291013"/>
          <p14:tracePt t="109274" x="5532438" y="4291013"/>
          <p14:tracePt t="109282" x="5540375" y="4291013"/>
          <p14:tracePt t="109313" x="5549900" y="4291013"/>
          <p14:tracePt t="109377" x="5540375" y="4291013"/>
          <p14:tracePt t="109386" x="5524500" y="4291013"/>
          <p14:tracePt t="109394" x="5497513" y="4291013"/>
          <p14:tracePt t="109404" x="5446713" y="4283075"/>
          <p14:tracePt t="109410" x="5405438" y="4275138"/>
          <p14:tracePt t="109420" x="5370513" y="4265613"/>
          <p14:tracePt t="109426" x="5327650" y="4265613"/>
          <p14:tracePt t="109437" x="5286375" y="4265613"/>
          <p14:tracePt t="109444" x="5260975" y="4265613"/>
          <p14:tracePt t="109453" x="5235575" y="4265613"/>
          <p14:tracePt t="109460" x="5226050" y="4265613"/>
          <p14:tracePt t="109718" x="5218113" y="4265613"/>
          <p14:tracePt t="109726" x="5208588" y="4265613"/>
          <p14:tracePt t="109733" x="5200650" y="4265613"/>
          <p14:tracePt t="109742" x="5175250" y="4265613"/>
          <p14:tracePt t="109750" x="5132388" y="4265613"/>
          <p14:tracePt t="109757" x="5081588" y="4291013"/>
          <p14:tracePt t="109766" x="5048250" y="4316413"/>
          <p14:tracePt t="109774" x="5005388" y="4384675"/>
          <p14:tracePt t="109782" x="4987925" y="4419600"/>
          <p14:tracePt t="109980" x="4979988" y="4410075"/>
          <p14:tracePt t="109993" x="4979988" y="4394200"/>
          <p14:tracePt t="110003" x="4972050" y="4376738"/>
          <p14:tracePt t="110011" x="4972050" y="4368800"/>
          <p14:tracePt t="110019" x="4972050" y="4351338"/>
          <p14:tracePt t="110027" x="4972050" y="4341813"/>
          <p14:tracePt t="110035" x="4972050" y="4325938"/>
          <p14:tracePt t="110043" x="4972050" y="4308475"/>
          <p14:tracePt t="110052" x="4972050" y="4291013"/>
          <p14:tracePt t="110059" x="4979988" y="4275138"/>
          <p14:tracePt t="110068" x="4979988" y="4265613"/>
          <p14:tracePt t="110075" x="4987925" y="4265613"/>
          <p14:tracePt t="110084" x="4987925" y="4257675"/>
          <p14:tracePt t="110100" x="4997450" y="4257675"/>
          <p14:tracePt t="110199" x="5005388" y="4257675"/>
          <p14:tracePt t="110207" x="5005388" y="4249738"/>
          <p14:tracePt t="112035" x="4997450" y="4249738"/>
          <p14:tracePt t="112049" x="4987925" y="4249738"/>
          <p14:tracePt t="112057" x="4979988" y="4249738"/>
          <p14:tracePt t="112209" x="4972050" y="4249738"/>
          <p14:tracePt t="112231" x="4962525" y="4249738"/>
          <p14:tracePt t="112237" x="4954588" y="4249738"/>
          <p14:tracePt t="112296" x="4946650" y="4249738"/>
          <p14:tracePt t="112320" x="4937125" y="4249738"/>
          <p14:tracePt t="112594" x="4929188" y="4249738"/>
          <p14:tracePt t="112603" x="4903788" y="4249738"/>
          <p14:tracePt t="112610" x="4852988" y="4249738"/>
          <p14:tracePt t="112618" x="4810125" y="4249738"/>
          <p14:tracePt t="112626" x="4724400" y="4249738"/>
          <p14:tracePt t="112634" x="4657725" y="4249738"/>
          <p14:tracePt t="112642" x="4579938" y="4249738"/>
          <p14:tracePt t="112650" x="4495800" y="4232275"/>
          <p14:tracePt t="112658" x="4452938" y="4232275"/>
          <p14:tracePt t="112665" x="4325938" y="4224338"/>
          <p14:tracePt t="112673" x="4265613" y="4214813"/>
          <p14:tracePt t="112681" x="4146550" y="4206875"/>
          <p14:tracePt t="112689" x="4121150" y="4197350"/>
          <p14:tracePt t="112697" x="4044950" y="4181475"/>
          <p14:tracePt t="112705" x="4011613" y="4181475"/>
          <p14:tracePt t="112715" x="3994150" y="4181475"/>
          <p14:tracePt t="112721" x="3968750" y="4181475"/>
          <p14:tracePt t="112734" x="3951288" y="4181475"/>
          <p14:tracePt t="112892" x="3951288" y="4197350"/>
          <p14:tracePt t="112900" x="3960813" y="4214813"/>
          <p14:tracePt t="112908" x="3976688" y="4232275"/>
          <p14:tracePt t="112916" x="4011613" y="4275138"/>
          <p14:tracePt t="112923" x="4037013" y="4300538"/>
          <p14:tracePt t="112932" x="4079875" y="4325938"/>
          <p14:tracePt t="112940" x="4113213" y="4351338"/>
          <p14:tracePt t="112948" x="4146550" y="4368800"/>
          <p14:tracePt t="112956" x="4181475" y="4384675"/>
          <p14:tracePt t="112963" x="4214813" y="4402138"/>
          <p14:tracePt t="112972" x="4275138" y="4427538"/>
          <p14:tracePt t="112979" x="4316413" y="4445000"/>
          <p14:tracePt t="112989" x="4341813" y="4445000"/>
          <p14:tracePt t="112999" x="4402138" y="4460875"/>
          <p14:tracePt t="113009" x="4445000" y="4460875"/>
          <p14:tracePt t="113020" x="4478338" y="4470400"/>
          <p14:tracePt t="113027" x="4521200" y="4470400"/>
          <p14:tracePt t="113043" x="4579938" y="4478338"/>
          <p14:tracePt t="113052" x="4605338" y="4486275"/>
          <p14:tracePt t="113061" x="4622800" y="4546600"/>
          <p14:tracePt t="113067" x="4622800" y="4572000"/>
          <p14:tracePt t="113077" x="4622800" y="4597400"/>
          <p14:tracePt t="113245" x="4614863" y="4589463"/>
          <p14:tracePt t="113261" x="4597400" y="4572000"/>
          <p14:tracePt t="113270" x="4589463" y="4564063"/>
          <p14:tracePt t="113277" x="4579938" y="4554538"/>
          <p14:tracePt t="113285" x="4579938" y="4546600"/>
          <p14:tracePt t="113295" x="4579938" y="4538663"/>
          <p14:tracePt t="113311" x="4579938" y="4521200"/>
          <p14:tracePt t="113317" x="4579938" y="4503738"/>
          <p14:tracePt t="113334" x="4579938" y="4495800"/>
          <p14:tracePt t="113424" x="4572000" y="4495800"/>
          <p14:tracePt t="114060" x="4572000" y="4478338"/>
          <p14:tracePt t="114068" x="4572000" y="4460875"/>
          <p14:tracePt t="114076" x="4572000" y="4445000"/>
          <p14:tracePt t="114084" x="4572000" y="4427538"/>
          <p14:tracePt t="114092" x="4572000" y="4435475"/>
          <p14:tracePt t="114100" x="4521200" y="4495800"/>
          <p14:tracePt t="114110" x="4513263" y="4495800"/>
          <p14:tracePt t="114318" x="4513263" y="4486275"/>
          <p14:tracePt t="114326" x="4513263" y="4470400"/>
          <p14:tracePt t="114334" x="4521200" y="4460875"/>
          <p14:tracePt t="114342" x="4529138" y="4460875"/>
          <p14:tracePt t="114351" x="4529138" y="4452938"/>
          <p14:tracePt t="114366" x="4538663" y="4445000"/>
          <p14:tracePt t="114374" x="4546600" y="4445000"/>
          <p14:tracePt t="114390" x="4554538" y="4435475"/>
          <p14:tracePt t="114398" x="4564063" y="4435475"/>
          <p14:tracePt t="114406" x="4572000" y="4435475"/>
          <p14:tracePt t="114422" x="4579938" y="4435475"/>
          <p14:tracePt t="114430" x="4589463" y="4435475"/>
          <p14:tracePt t="114602" x="4589463" y="4427538"/>
          <p14:tracePt t="114738" x="4589463" y="4419600"/>
          <p14:tracePt t="115009" x="4597400" y="4419600"/>
          <p14:tracePt t="115019" x="4614863" y="4419600"/>
          <p14:tracePt t="115025" x="4630738" y="4410075"/>
          <p14:tracePt t="115033" x="4648200" y="4410075"/>
          <p14:tracePt t="115041" x="4673600" y="4402138"/>
          <p14:tracePt t="115052" x="4691063" y="4394200"/>
          <p14:tracePt t="115060" x="4708525" y="4394200"/>
          <p14:tracePt t="115065" x="4724400" y="4394200"/>
          <p14:tracePt t="115076" x="4733925" y="4384675"/>
          <p14:tracePt t="115447" x="4741863" y="4384675"/>
          <p14:tracePt t="115477" x="4749800" y="4384675"/>
          <p14:tracePt t="115493" x="4759325" y="4384675"/>
          <p14:tracePt t="115534" x="4767263" y="4384675"/>
          <p14:tracePt t="115553" x="4775200" y="4384675"/>
          <p14:tracePt t="115574" x="4784725" y="4384675"/>
          <p14:tracePt t="115590" x="4792663" y="4384675"/>
          <p14:tracePt t="115603" x="4802188" y="4384675"/>
          <p14:tracePt t="115617" x="4810125" y="4384675"/>
          <p14:tracePt t="115625" x="4827588" y="4384675"/>
          <p14:tracePt t="115641" x="4835525" y="4384675"/>
          <p14:tracePt t="115652" x="4843463" y="4384675"/>
          <p14:tracePt t="115675" x="4852988" y="4384675"/>
          <p14:tracePt t="115700" x="4860925" y="4376738"/>
          <p14:tracePt t="115724" x="4868863" y="4376738"/>
          <p14:tracePt t="115800" x="4868863" y="4368800"/>
          <p14:tracePt t="115816" x="4868863" y="4359275"/>
          <p14:tracePt t="115832" x="4860925" y="4351338"/>
          <p14:tracePt t="115842" x="4852988" y="4341813"/>
          <p14:tracePt t="115850" x="4835525" y="4325938"/>
          <p14:tracePt t="115856" x="4818063" y="4316413"/>
          <p14:tracePt t="115864" x="4802188" y="4316413"/>
          <p14:tracePt t="115874" x="4792663" y="4308475"/>
          <p14:tracePt t="115880" x="4775200" y="4300538"/>
          <p14:tracePt t="115887" x="4749800" y="4283075"/>
          <p14:tracePt t="115906" x="4733925" y="4275138"/>
          <p14:tracePt t="115909" x="4724400" y="4265613"/>
          <p14:tracePt t="115917" x="4699000" y="4257675"/>
          <p14:tracePt t="115924" x="4683125" y="4257675"/>
          <p14:tracePt t="115933" x="4673600" y="4249738"/>
          <p14:tracePt t="115939" x="4665663" y="4249738"/>
          <p14:tracePt t="115949" x="4648200" y="4249738"/>
          <p14:tracePt t="115957" x="4648200" y="4240213"/>
          <p14:tracePt t="115973" x="4640263" y="4240213"/>
          <p14:tracePt t="115982" x="4630738" y="4232275"/>
          <p14:tracePt t="115990" x="4622800" y="4232275"/>
          <p14:tracePt t="115998" x="4614863" y="4232275"/>
          <p14:tracePt t="116005" x="4605338" y="4232275"/>
          <p14:tracePt t="116014" x="4597400" y="4232275"/>
          <p14:tracePt t="116021" x="4589463" y="4224338"/>
          <p14:tracePt t="116030" x="4572000" y="4224338"/>
          <p14:tracePt t="116037" x="4564063" y="4214813"/>
          <p14:tracePt t="116046" x="4538663" y="4214813"/>
          <p14:tracePt t="116054" x="4529138" y="4214813"/>
          <p14:tracePt t="116062" x="4513263" y="4206875"/>
          <p14:tracePt t="116070" x="4495800" y="4206875"/>
          <p14:tracePt t="116077" x="4495800" y="4197350"/>
          <p14:tracePt t="116087" x="4478338" y="4197350"/>
          <p14:tracePt t="116093" x="4470400" y="4197350"/>
          <p14:tracePt t="116114" x="4460875" y="4197350"/>
          <p14:tracePt t="116129" x="4460875" y="4189413"/>
          <p14:tracePt t="116146" x="4452938" y="4189413"/>
          <p14:tracePt t="116169" x="4452938" y="4181475"/>
          <p14:tracePt t="116188" x="4445000" y="4171950"/>
          <p14:tracePt t="116193" x="4445000" y="4164013"/>
          <p14:tracePt t="116203" x="4435475" y="4146550"/>
          <p14:tracePt t="116211" x="4435475" y="4138613"/>
          <p14:tracePt t="116220" x="4435475" y="4121150"/>
          <p14:tracePt t="116227" x="4427538" y="4095750"/>
          <p14:tracePt t="116235" x="4427538" y="4070350"/>
          <p14:tracePt t="116243" x="4427538" y="4044950"/>
          <p14:tracePt t="116251" x="4427538" y="4011613"/>
          <p14:tracePt t="116259" x="4427538" y="3968750"/>
          <p14:tracePt t="116267" x="4427538" y="3917950"/>
          <p14:tracePt t="116275" x="4427538" y="3857625"/>
          <p14:tracePt t="116283" x="4427538" y="3824288"/>
          <p14:tracePt t="116291" x="4427538" y="3756025"/>
          <p14:tracePt t="116299" x="4427538" y="3687763"/>
          <p14:tracePt t="116307" x="4427538" y="3629025"/>
          <p14:tracePt t="116317" x="4427538" y="3568700"/>
          <p14:tracePt t="116329" x="4427538" y="3484563"/>
          <p14:tracePt t="116343" x="4394200" y="3398838"/>
          <p14:tracePt t="116352" x="4341813" y="3228975"/>
          <p14:tracePt t="116359" x="4308475" y="3152775"/>
          <p14:tracePt t="116367" x="4291013" y="3127375"/>
          <p14:tracePt t="116375" x="4275138" y="3084513"/>
          <p14:tracePt t="116385" x="4257675" y="3051175"/>
          <p14:tracePt t="116392" x="4232275" y="3008313"/>
          <p14:tracePt t="116401" x="4189413" y="2949575"/>
          <p14:tracePt t="116408" x="4156075" y="2914650"/>
          <p14:tracePt t="116416" x="4138613" y="2871788"/>
          <p14:tracePt t="116428" x="4121150" y="2863850"/>
          <p14:tracePt t="116437" x="4113213" y="2846388"/>
          <p14:tracePt t="116444" x="4095750" y="2838450"/>
          <p14:tracePt t="116452" x="4087813" y="2820988"/>
          <p14:tracePt t="116460" x="4079875" y="2820988"/>
          <p14:tracePt t="116470" x="4079875" y="2813050"/>
          <p14:tracePt t="116476" x="4070350" y="2795588"/>
          <p14:tracePt t="116487" x="4062413" y="2795588"/>
          <p14:tracePt t="116566" x="4095750" y="2813050"/>
          <p14:tracePt t="116574" x="4197350" y="2863850"/>
          <p14:tracePt t="116582" x="4275138" y="2889250"/>
          <p14:tracePt t="116590" x="4445000" y="2957513"/>
          <p14:tracePt t="116598" x="4792663" y="3051175"/>
          <p14:tracePt t="116606" x="5132388" y="3135313"/>
          <p14:tracePt t="116614" x="5438775" y="3186113"/>
          <p14:tracePt t="116626" x="5770563" y="3228975"/>
          <p14:tracePt t="116634" x="6102350" y="3263900"/>
          <p14:tracePt t="116642" x="6442075" y="3263900"/>
          <p14:tracePt t="116650" x="6789738" y="3263900"/>
          <p14:tracePt t="116658" x="7088188" y="3254375"/>
          <p14:tracePt t="116668" x="7342188" y="3203575"/>
          <p14:tracePt t="116680" x="7478713" y="3170238"/>
          <p14:tracePt t="116687" x="7691438" y="3101975"/>
          <p14:tracePt t="116695" x="7826375" y="3051175"/>
          <p14:tracePt t="116703" x="7970838" y="2990850"/>
          <p14:tracePt t="116718" x="8124825" y="2881313"/>
          <p14:tracePt t="116728" x="8218488" y="2813050"/>
          <p14:tracePt t="116737" x="8404225" y="2617788"/>
          <p14:tracePt t="116742" x="8439150" y="2541588"/>
          <p14:tracePt t="116750" x="8464550" y="2481263"/>
          <p14:tracePt t="116760" x="8472488" y="2405063"/>
          <p14:tracePt t="116766" x="8472488" y="2354263"/>
          <p14:tracePt t="116776" x="8472488" y="2278063"/>
          <p14:tracePt t="116788" x="8447088" y="2200275"/>
          <p14:tracePt t="116796" x="8285163" y="1895475"/>
          <p14:tracePt t="116806" x="8218488" y="1809750"/>
          <p14:tracePt t="116812" x="8166100" y="1751013"/>
          <p14:tracePt t="116820" x="8056563" y="1649413"/>
          <p14:tracePt t="116830" x="7980363" y="1563688"/>
          <p14:tracePt t="116840" x="7902575" y="1512888"/>
          <p14:tracePt t="116850" x="7750175" y="1436688"/>
          <p14:tracePt t="116860" x="7631113" y="1385888"/>
          <p14:tracePt t="116868" x="7316788" y="1274763"/>
          <p14:tracePt t="116876" x="7240588" y="1257300"/>
          <p14:tracePt t="116887" x="7121525" y="1223963"/>
          <p14:tracePt t="116897" x="6891338" y="1163638"/>
          <p14:tracePt t="116906" x="6746875" y="1130300"/>
          <p14:tracePt t="116916" x="6662738" y="1104900"/>
          <p14:tracePt t="116927" x="6143625" y="1036638"/>
          <p14:tracePt t="116932" x="6016625" y="1028700"/>
          <p14:tracePt t="116942" x="5778500" y="1011238"/>
          <p14:tracePt t="116954" x="5634038" y="1011238"/>
          <p14:tracePt t="116962" x="5549900" y="1011238"/>
          <p14:tracePt t="116968" x="5319713" y="1011238"/>
          <p14:tracePt t="116976" x="5200650" y="1011238"/>
          <p14:tracePt t="116987" x="5099050" y="1028700"/>
          <p14:tracePt t="116995" x="4962525" y="1044575"/>
          <p14:tracePt t="117003" x="4749800" y="1104900"/>
          <p14:tracePt t="117043" x="4622800" y="1155700"/>
          <p14:tracePt t="117071" x="4564063" y="1181100"/>
          <p14:tracePt t="117082" x="3849688" y="1690688"/>
          <p14:tracePt t="117089" x="3484563" y="2159000"/>
          <p14:tracePt t="117097" x="3416300" y="2260600"/>
          <p14:tracePt t="117105" x="3382963" y="2336800"/>
          <p14:tracePt t="117120" x="3355975" y="2397125"/>
          <p14:tracePt t="117133" x="3322638" y="2498725"/>
          <p14:tracePt t="117141" x="3246438" y="2752725"/>
          <p14:tracePt t="117153" x="3246438" y="2982913"/>
          <p14:tracePt t="117163" x="3271838" y="3059113"/>
          <p14:tracePt t="117173" x="3297238" y="3127375"/>
          <p14:tracePt t="117183" x="3527425" y="3398838"/>
          <p14:tracePt t="117197" x="3586163" y="3449638"/>
          <p14:tracePt t="117205" x="3875088" y="3662363"/>
          <p14:tracePt t="117213" x="4037013" y="3722688"/>
          <p14:tracePt t="117223" x="4095750" y="3756025"/>
          <p14:tracePt t="117231" x="4275138" y="3832225"/>
          <p14:tracePt t="117241" x="4376738" y="3867150"/>
          <p14:tracePt t="117249" x="4486275" y="3908425"/>
          <p14:tracePt t="117258" x="4579938" y="3935413"/>
          <p14:tracePt t="117266" x="4665663" y="3960813"/>
          <p14:tracePt t="117274" x="4784725" y="3986213"/>
          <p14:tracePt t="117282" x="4843463" y="3994150"/>
          <p14:tracePt t="117290" x="4903788" y="4002088"/>
          <p14:tracePt t="117298" x="4972050" y="4011613"/>
          <p14:tracePt t="117308" x="5005388" y="4019550"/>
          <p14:tracePt t="117315" x="5030788" y="4027488"/>
          <p14:tracePt t="117324" x="5048250" y="4037013"/>
          <p14:tracePt t="117330" x="5064125" y="4037013"/>
          <p14:tracePt t="117340" x="5073650" y="4044950"/>
          <p14:tracePt t="117348" x="5081588" y="4044950"/>
          <p14:tracePt t="117438" x="5081588" y="4062413"/>
          <p14:tracePt t="117448" x="5081588" y="4079875"/>
          <p14:tracePt t="117456" x="5081588" y="4095750"/>
          <p14:tracePt t="117464" x="5081588" y="4113213"/>
          <p14:tracePt t="117472" x="5081588" y="4146550"/>
          <p14:tracePt t="117480" x="5081588" y="4164013"/>
          <p14:tracePt t="117488" x="5081588" y="4197350"/>
          <p14:tracePt t="117497" x="5081588" y="4232275"/>
          <p14:tracePt t="117504" x="5081588" y="4257675"/>
          <p14:tracePt t="117514" x="5081588" y="4275138"/>
          <p14:tracePt t="117524" x="5081588" y="4300538"/>
          <p14:tracePt t="117540" x="5081588" y="4308475"/>
          <p14:tracePt t="117548" x="5064125" y="4333875"/>
          <p14:tracePt t="117558" x="5064125" y="4351338"/>
          <p14:tracePt t="117568" x="5056188" y="4359275"/>
          <p14:tracePt t="117578" x="5013325" y="4376738"/>
          <p14:tracePt t="117584" x="4987925" y="4376738"/>
          <p14:tracePt t="117592" x="4962525" y="4384675"/>
          <p14:tracePt t="117603" x="4937125" y="4394200"/>
          <p14:tracePt t="117608" x="4894263" y="4394200"/>
          <p14:tracePt t="117618" x="4835525" y="4394200"/>
          <p14:tracePt t="117624" x="4792663" y="4394200"/>
          <p14:tracePt t="117634" x="4716463" y="4394200"/>
          <p14:tracePt t="117642" x="4673600" y="4384675"/>
          <p14:tracePt t="117652" x="4554538" y="4359275"/>
          <p14:tracePt t="117662" x="4513263" y="4341813"/>
          <p14:tracePt t="117671" x="4452938" y="4325938"/>
          <p14:tracePt t="117678" x="4419600" y="4316413"/>
          <p14:tracePt t="117687" x="4368800" y="4291013"/>
          <p14:tracePt t="117694" x="4308475" y="4275138"/>
          <p14:tracePt t="117706" x="4291013" y="4257675"/>
          <p14:tracePt t="117714" x="4257675" y="4240213"/>
          <p14:tracePt t="117724" x="4189413" y="4189413"/>
          <p14:tracePt t="117734" x="4189413" y="4171950"/>
          <p14:tracePt t="117741" x="4181475" y="4164013"/>
          <p14:tracePt t="117749" x="4171950" y="4156075"/>
          <p14:tracePt t="117757" x="4171950" y="4138613"/>
          <p14:tracePt t="117767" x="4171950" y="4130675"/>
          <p14:tracePt t="117782" x="4164013" y="4113213"/>
          <p14:tracePt t="117789" x="4164013" y="4079875"/>
          <p14:tracePt t="117799" x="4156075" y="4062413"/>
          <p14:tracePt t="117807" x="4156075" y="4052888"/>
          <p14:tracePt t="117815" x="4156075" y="4037013"/>
          <p14:tracePt t="117821" x="4156075" y="4019550"/>
          <p14:tracePt t="117831" x="4146550" y="3994150"/>
          <p14:tracePt t="117840" x="4146550" y="3976688"/>
          <p14:tracePt t="117847" x="4146550" y="3951288"/>
          <p14:tracePt t="117856" x="4138613" y="3935413"/>
          <p14:tracePt t="117862" x="4130675" y="3917950"/>
          <p14:tracePt t="117871" x="4130675" y="3892550"/>
          <p14:tracePt t="117880" x="4121150" y="3883025"/>
          <p14:tracePt t="117892" x="4105275" y="3867150"/>
          <p14:tracePt t="117898" x="4095750" y="3824288"/>
          <p14:tracePt t="117907" x="4087813" y="3806825"/>
          <p14:tracePt t="117914" x="4079875" y="3790950"/>
          <p14:tracePt t="117936" x="4079875" y="3781425"/>
          <p14:tracePt t="117944" x="4079875" y="3773488"/>
          <p14:tracePt t="117952" x="4079875" y="3763963"/>
          <p14:tracePt t="117960" x="4079875" y="3756025"/>
          <p14:tracePt t="117967" x="4070350" y="3748088"/>
          <p14:tracePt t="117978" x="4070350" y="3738563"/>
          <p14:tracePt t="117987" x="4070350" y="3730625"/>
          <p14:tracePt t="117995" x="4070350" y="3722688"/>
          <p14:tracePt t="118012" x="4070350" y="3713163"/>
          <p14:tracePt t="118020" x="4070350" y="3705225"/>
          <p14:tracePt t="118028" x="4070350" y="3697288"/>
          <p14:tracePt t="118038" x="4070350" y="3687763"/>
          <p14:tracePt t="118044" x="4070350" y="3679825"/>
          <p14:tracePt t="118052" x="4070350" y="3671888"/>
          <p14:tracePt t="118068" x="4070350" y="3662363"/>
          <p14:tracePt t="118083" x="4070350" y="3654425"/>
          <p14:tracePt t="118108" x="4070350" y="3646488"/>
          <p14:tracePt t="118115" x="4070350" y="3636963"/>
          <p14:tracePt t="118126" x="4079875" y="3636963"/>
          <p14:tracePt t="118132" x="4087813" y="3636963"/>
          <p14:tracePt t="118139" x="4095750" y="3629025"/>
          <p14:tracePt t="118149" x="4105275" y="3611563"/>
          <p14:tracePt t="118157" x="4121150" y="3603625"/>
          <p14:tracePt t="118163" x="4146550" y="3594100"/>
          <p14:tracePt t="118173" x="4189413" y="3578225"/>
          <p14:tracePt t="118179" x="4214813" y="3568700"/>
          <p14:tracePt t="118189" x="4291013" y="3560763"/>
          <p14:tracePt t="118195" x="4325938" y="3552825"/>
          <p14:tracePt t="118205" x="4419600" y="3543300"/>
          <p14:tracePt t="118211" x="4478338" y="3543300"/>
          <p14:tracePt t="118221" x="4538663" y="3535363"/>
          <p14:tracePt t="118229" x="4614863" y="3535363"/>
          <p14:tracePt t="118237" x="4665663" y="3535363"/>
          <p14:tracePt t="118245" x="4724400" y="3535363"/>
          <p14:tracePt t="118253" x="4784725" y="3535363"/>
          <p14:tracePt t="118261" x="4843463" y="3535363"/>
          <p14:tracePt t="118271" x="4886325" y="3535363"/>
          <p14:tracePt t="118278" x="4919663" y="3535363"/>
          <p14:tracePt t="118287" x="4937125" y="3535363"/>
          <p14:tracePt t="118293" x="4962525" y="3535363"/>
          <p14:tracePt t="118303" x="5005388" y="3543300"/>
          <p14:tracePt t="118310" x="5022850" y="3552825"/>
          <p14:tracePt t="118317" x="5048250" y="3560763"/>
          <p14:tracePt t="118328" x="5056188" y="3560763"/>
          <p14:tracePt t="118333" x="5073650" y="3578225"/>
          <p14:tracePt t="118341" x="5099050" y="3594100"/>
          <p14:tracePt t="118350" x="5106988" y="3611563"/>
          <p14:tracePt t="118357" x="5132388" y="3629025"/>
          <p14:tracePt t="118365" x="5157788" y="3646488"/>
          <p14:tracePt t="118374" x="5192713" y="3687763"/>
          <p14:tracePt t="118382" x="5218113" y="3722688"/>
          <p14:tracePt t="118389" x="5243513" y="3748088"/>
          <p14:tracePt t="118398" x="5286375" y="3790950"/>
          <p14:tracePt t="118407" x="5319713" y="3816350"/>
          <p14:tracePt t="118414" x="5362575" y="3857625"/>
          <p14:tracePt t="118421" x="5421313" y="3908425"/>
          <p14:tracePt t="118429" x="5464175" y="3935413"/>
          <p14:tracePt t="118439" x="5497513" y="3960813"/>
          <p14:tracePt t="118445" x="5524500" y="3986213"/>
          <p14:tracePt t="118455" x="5557838" y="4019550"/>
          <p14:tracePt t="118461" x="5583238" y="4027488"/>
          <p14:tracePt t="118471" x="5608638" y="4052888"/>
          <p14:tracePt t="118477" x="5634038" y="4070350"/>
          <p14:tracePt t="118487" x="5641975" y="4095750"/>
          <p14:tracePt t="118495" x="5651500" y="4105275"/>
          <p14:tracePt t="118504" x="5659438" y="4105275"/>
          <p14:tracePt t="118511" x="5668963" y="4113213"/>
          <p14:tracePt t="118521" x="5668963" y="4121150"/>
          <p14:tracePt t="118530" x="5668963" y="4130675"/>
          <p14:tracePt t="118548" x="5668963" y="4138613"/>
          <p14:tracePt t="118556" x="5668963" y="4146550"/>
          <p14:tracePt t="118564" x="5668963" y="4156075"/>
          <p14:tracePt t="118572" x="5668963" y="4164013"/>
          <p14:tracePt t="118580" x="5668963" y="4171950"/>
          <p14:tracePt t="118588" x="5668963" y="4181475"/>
          <p14:tracePt t="118596" x="5668963" y="4197350"/>
          <p14:tracePt t="118604" x="5668963" y="4206875"/>
          <p14:tracePt t="118618" x="5668963" y="4232275"/>
          <p14:tracePt t="118624" x="5651500" y="4275138"/>
          <p14:tracePt t="118632" x="5641975" y="4291013"/>
          <p14:tracePt t="118640" x="5626100" y="4325938"/>
          <p14:tracePt t="118648" x="5608638" y="4351338"/>
          <p14:tracePt t="118656" x="5591175" y="4384675"/>
          <p14:tracePt t="118664" x="5549900" y="4460875"/>
          <p14:tracePt t="118673" x="5532438" y="4495800"/>
          <p14:tracePt t="118679" x="5497513" y="4546600"/>
          <p14:tracePt t="118687" x="5472113" y="4597400"/>
          <p14:tracePt t="118695" x="5430838" y="4648200"/>
          <p14:tracePt t="118705" x="5370513" y="4708525"/>
          <p14:tracePt t="118711" x="5362575" y="4733925"/>
          <p14:tracePt t="118720" x="5319713" y="4767263"/>
          <p14:tracePt t="118728" x="5294313" y="4792663"/>
          <p14:tracePt t="118737" x="5276850" y="4818063"/>
          <p14:tracePt t="118746" x="5251450" y="4835525"/>
          <p14:tracePt t="118755" x="5243513" y="4852988"/>
          <p14:tracePt t="118762" x="5226050" y="4860925"/>
          <p14:tracePt t="118771" x="5218113" y="4860925"/>
          <p14:tracePt t="118778" x="5218113" y="4868863"/>
          <p14:tracePt t="118788" x="5200650" y="4878388"/>
          <p14:tracePt t="118803" x="5183188" y="4878388"/>
          <p14:tracePt t="118810" x="5167313" y="4886325"/>
          <p14:tracePt t="118818" x="5149850" y="4886325"/>
          <p14:tracePt t="118826" x="5124450" y="4894263"/>
          <p14:tracePt t="118834" x="5099050" y="4903788"/>
          <p14:tracePt t="118842" x="5064125" y="4903788"/>
          <p14:tracePt t="118850" x="5038725" y="4911725"/>
          <p14:tracePt t="118858" x="4987925" y="4911725"/>
          <p14:tracePt t="118866" x="4962525" y="4911725"/>
          <p14:tracePt t="118874" x="4919663" y="4911725"/>
          <p14:tracePt t="118882" x="4886325" y="4911725"/>
          <p14:tracePt t="118890" x="4843463" y="4911725"/>
          <p14:tracePt t="118901" x="4784725" y="4903788"/>
          <p14:tracePt t="118905" x="4733925" y="4894263"/>
          <p14:tracePt t="118914" x="4691063" y="4894263"/>
          <p14:tracePt t="118921" x="4657725" y="4886325"/>
          <p14:tracePt t="118930" x="4622800" y="4868863"/>
          <p14:tracePt t="118938" x="4597400" y="4860925"/>
          <p14:tracePt t="118946" x="4572000" y="4852988"/>
          <p14:tracePt t="118956" x="4495800" y="4843463"/>
          <p14:tracePt t="118961" x="4460875" y="4843463"/>
          <p14:tracePt t="118972" x="4445000" y="4843463"/>
          <p14:tracePt t="118977" x="4427538" y="4860925"/>
          <p14:tracePt t="118986" x="4410075" y="4886325"/>
          <p14:tracePt t="118995" x="4402138" y="4911725"/>
          <p14:tracePt t="119002" x="4402138" y="4946650"/>
          <p14:tracePt t="119016" x="4394200" y="4987925"/>
          <p14:tracePt t="119021" x="4394200" y="5030788"/>
          <p14:tracePt t="119032" x="4384675" y="5064125"/>
          <p14:tracePt t="119159" x="4384675" y="5056188"/>
          <p14:tracePt t="119169" x="4384675" y="5038725"/>
          <p14:tracePt t="119175" x="4384675" y="5022850"/>
          <p14:tracePt t="119188" x="4384675" y="5013325"/>
          <p14:tracePt t="119195" x="4376738" y="4997450"/>
          <p14:tracePt t="119205" x="4376738" y="4987925"/>
          <p14:tracePt t="119239" x="4376738" y="4979988"/>
          <p14:tracePt t="119291" x="4376738" y="4962525"/>
          <p14:tracePt t="119301" x="4376738" y="4954588"/>
          <p14:tracePt t="119307" x="4376738" y="4929188"/>
          <p14:tracePt t="119325" x="4376738" y="4919663"/>
          <p14:tracePt t="119333" x="4376738" y="4911725"/>
          <p14:tracePt t="119341" x="4376738" y="4894263"/>
          <p14:tracePt t="119373" x="4376738" y="4886325"/>
          <p14:tracePt t="119405" x="4376738" y="4878388"/>
          <p14:tracePt t="120094" x="4394200" y="4878388"/>
          <p14:tracePt t="120104" x="4435475" y="4878388"/>
          <p14:tracePt t="120109" x="4513263" y="4868863"/>
          <p14:tracePt t="120117" x="4605338" y="4868863"/>
          <p14:tracePt t="120127" x="4699000" y="4860925"/>
          <p14:tracePt t="120137" x="4852988" y="4843463"/>
          <p14:tracePt t="120145" x="4979988" y="4843463"/>
          <p14:tracePt t="120153" x="5132388" y="4835525"/>
          <p14:tracePt t="120161" x="5276850" y="4827588"/>
          <p14:tracePt t="120172" x="5430838" y="4827588"/>
          <p14:tracePt t="120177" x="5583238" y="4810125"/>
          <p14:tracePt t="120187" x="5727700" y="4810125"/>
          <p14:tracePt t="120195" x="5854700" y="4802188"/>
          <p14:tracePt t="120203" x="5983288" y="4802188"/>
          <p14:tracePt t="120212" x="6034088" y="4802188"/>
          <p14:tracePt t="120221" x="6153150" y="4784725"/>
          <p14:tracePt t="120228" x="6211888" y="4784725"/>
          <p14:tracePt t="120238" x="6254750" y="4784725"/>
          <p14:tracePt t="120244" x="6297613" y="4775200"/>
          <p14:tracePt t="120253" x="6348413" y="4767263"/>
          <p14:tracePt t="120260" x="6391275" y="4767263"/>
          <p14:tracePt t="120269" x="6432550" y="4759325"/>
          <p14:tracePt t="120276" x="6492875" y="4759325"/>
          <p14:tracePt t="120283" x="6526213" y="4749800"/>
          <p14:tracePt t="120291" x="6586538" y="4741863"/>
          <p14:tracePt t="120299" x="6670675" y="4716463"/>
          <p14:tracePt t="120307" x="6721475" y="4708525"/>
          <p14:tracePt t="120315" x="6746875" y="4699000"/>
          <p14:tracePt t="120323" x="6781800" y="4691063"/>
          <p14:tracePt t="120331" x="6815138" y="4683125"/>
          <p14:tracePt t="120339" x="6850063" y="4665663"/>
          <p14:tracePt t="120347" x="6883400" y="4648200"/>
          <p14:tracePt t="120355" x="6934200" y="4630738"/>
          <p14:tracePt t="120363" x="6959600" y="4614863"/>
          <p14:tracePt t="120371" x="6985000" y="4597400"/>
          <p14:tracePt t="120379" x="6994525" y="4589463"/>
          <p14:tracePt t="120387" x="7002463" y="4589463"/>
          <p14:tracePt t="120395" x="7010400" y="4589463"/>
          <p14:tracePt t="120403" x="7019925" y="4572000"/>
          <p14:tracePt t="120412" x="7027863" y="4554538"/>
          <p14:tracePt t="120420" x="7035800" y="4546600"/>
          <p14:tracePt t="120427" x="7035800" y="4538663"/>
          <p14:tracePt t="120437" x="7053263" y="4529138"/>
          <p14:tracePt t="120453" x="7061200" y="4513263"/>
          <p14:tracePt t="120459" x="7070725" y="4495800"/>
          <p14:tracePt t="120470" x="7088188" y="4470400"/>
          <p14:tracePt t="120477" x="7104063" y="4460875"/>
          <p14:tracePt t="120485" x="7121525" y="4435475"/>
          <p14:tracePt t="120493" x="7138988" y="4419600"/>
          <p14:tracePt t="120502" x="7154863" y="4394200"/>
          <p14:tracePt t="120509" x="7164388" y="4376738"/>
          <p14:tracePt t="120517" x="7172325" y="4376738"/>
          <p14:tracePt t="120525" x="7189788" y="4359275"/>
          <p14:tracePt t="120534" x="7189788" y="4341813"/>
          <p14:tracePt t="120542" x="7215188" y="4325938"/>
          <p14:tracePt t="120550" x="7223125" y="4308475"/>
          <p14:tracePt t="120558" x="7232650" y="4291013"/>
          <p14:tracePt t="120566" x="7240588" y="4275138"/>
          <p14:tracePt t="120575" x="7240588" y="4265613"/>
          <p14:tracePt t="120582" x="7248525" y="4249738"/>
          <p14:tracePt t="120591" x="7248525" y="4224338"/>
          <p14:tracePt t="120597" x="7258050" y="4214813"/>
          <p14:tracePt t="120605" x="7258050" y="4197350"/>
          <p14:tracePt t="120614" x="7258050" y="4181475"/>
          <p14:tracePt t="120623" x="7258050" y="4164013"/>
          <p14:tracePt t="120630" x="7258050" y="4138613"/>
          <p14:tracePt t="120638" x="7265988" y="4113213"/>
          <p14:tracePt t="120646" x="7265988" y="4095750"/>
          <p14:tracePt t="120655" x="7273925" y="4062413"/>
          <p14:tracePt t="120662" x="7273925" y="4037013"/>
          <p14:tracePt t="120670" x="7273925" y="4002088"/>
          <p14:tracePt t="120678" x="7273925" y="3986213"/>
          <p14:tracePt t="120687" x="7273925" y="3960813"/>
          <p14:tracePt t="120694" x="7283450" y="3935413"/>
          <p14:tracePt t="120703" x="7283450" y="3925888"/>
          <p14:tracePt t="120710" x="7283450" y="3900488"/>
          <p14:tracePt t="120722" x="7291388" y="3875088"/>
          <p14:tracePt t="120726" x="7291388" y="3857625"/>
          <p14:tracePt t="120738" x="7291388" y="3832225"/>
          <p14:tracePt t="120742" x="7299325" y="3798888"/>
          <p14:tracePt t="120753" x="7299325" y="3756025"/>
          <p14:tracePt t="120760" x="7308850" y="3730625"/>
          <p14:tracePt t="120768" x="7308850" y="3713163"/>
          <p14:tracePt t="120776" x="7308850" y="3687763"/>
          <p14:tracePt t="120784" x="7316788" y="3671888"/>
          <p14:tracePt t="120792" x="7316788" y="3662363"/>
          <p14:tracePt t="120800" x="7324725" y="3646488"/>
          <p14:tracePt t="120808" x="7324725" y="3629025"/>
          <p14:tracePt t="120816" x="7324725" y="3619500"/>
          <p14:tracePt t="120824" x="7324725" y="3603625"/>
          <p14:tracePt t="120832" x="7334250" y="3586163"/>
          <p14:tracePt t="120840" x="7334250" y="3568700"/>
          <p14:tracePt t="120848" x="7334250" y="3560763"/>
          <p14:tracePt t="120856" x="7334250" y="3543300"/>
          <p14:tracePt t="120864" x="7334250" y="3527425"/>
          <p14:tracePt t="120872" x="7342188" y="3509963"/>
          <p14:tracePt t="120880" x="7342188" y="3502025"/>
          <p14:tracePt t="120889" x="7350125" y="3492500"/>
          <p14:tracePt t="120896" x="7350125" y="3475038"/>
          <p14:tracePt t="120905" x="7359650" y="3475038"/>
          <p14:tracePt t="120912" x="7359650" y="3467100"/>
          <p14:tracePt t="120920" x="7359650" y="3459163"/>
          <p14:tracePt t="120943" x="7359650" y="3449638"/>
          <p14:tracePt t="120953" x="7359650" y="3441700"/>
          <p14:tracePt t="120960" x="7359650" y="3433763"/>
          <p14:tracePt t="120983" x="7359650" y="3424238"/>
          <p14:tracePt t="121004" x="7359650" y="3416300"/>
          <p14:tracePt t="121007" x="7367588" y="3416300"/>
          <p14:tracePt t="121023" x="7367588" y="3408363"/>
          <p14:tracePt t="121033" x="7377113" y="3408363"/>
          <p14:tracePt t="121047" x="7377113" y="3398838"/>
          <p14:tracePt t="121089" x="7385050" y="3398838"/>
          <p14:tracePt t="121118" x="7392988" y="3398838"/>
          <p14:tracePt t="121133" x="7402513" y="3398838"/>
          <p14:tracePt t="121142" x="7402513" y="3408363"/>
          <p14:tracePt t="121149" x="7402513" y="3416300"/>
          <p14:tracePt t="121158" x="7410450" y="3433763"/>
          <p14:tracePt t="121165" x="7418388" y="3449638"/>
          <p14:tracePt t="121173" x="7427913" y="3475038"/>
          <p14:tracePt t="121181" x="7435850" y="3484563"/>
          <p14:tracePt t="121189" x="7435850" y="3509963"/>
          <p14:tracePt t="121197" x="7443788" y="3517900"/>
          <p14:tracePt t="121207" x="7443788" y="3535363"/>
          <p14:tracePt t="121213" x="7443788" y="3552825"/>
          <p14:tracePt t="121229" x="7443788" y="3568700"/>
          <p14:tracePt t="121246" x="7443788" y="3586163"/>
          <p14:tracePt t="121254" x="7443788" y="3603625"/>
          <p14:tracePt t="121261" x="7443788" y="3611563"/>
          <p14:tracePt t="121269" x="7443788" y="3629025"/>
          <p14:tracePt t="121277" x="7443788" y="3636963"/>
          <p14:tracePt t="121286" x="7443788" y="3654425"/>
          <p14:tracePt t="121295" x="7443788" y="3671888"/>
          <p14:tracePt t="121303" x="7443788" y="3679825"/>
          <p14:tracePt t="121311" x="7443788" y="3705225"/>
          <p14:tracePt t="121317" x="7443788" y="3713163"/>
          <p14:tracePt t="121327" x="7443788" y="3722688"/>
          <p14:tracePt t="121335" x="7443788" y="3738563"/>
          <p14:tracePt t="121351" x="7453313" y="3756025"/>
          <p14:tracePt t="121359" x="7453313" y="3763963"/>
          <p14:tracePt t="121375" x="7453313" y="3790950"/>
          <p14:tracePt t="121383" x="7453313" y="3798888"/>
          <p14:tracePt t="121391" x="7461250" y="3816350"/>
          <p14:tracePt t="121399" x="7461250" y="3824288"/>
          <p14:tracePt t="121407" x="7461250" y="3832225"/>
          <p14:tracePt t="121415" x="7461250" y="3849688"/>
          <p14:tracePt t="121424" x="7461250" y="3875088"/>
          <p14:tracePt t="121433" x="7461250" y="3883025"/>
          <p14:tracePt t="121440" x="7461250" y="3900488"/>
          <p14:tracePt t="121448" x="7461250" y="3908425"/>
          <p14:tracePt t="121456" x="7461250" y="3925888"/>
          <p14:tracePt t="121464" x="7461250" y="3943350"/>
          <p14:tracePt t="121472" x="7461250" y="3951288"/>
          <p14:tracePt t="121480" x="7461250" y="3968750"/>
          <p14:tracePt t="121488" x="7461250" y="3976688"/>
          <p14:tracePt t="121496" x="7461250" y="3994150"/>
          <p14:tracePt t="121504" x="7461250" y="4011613"/>
          <p14:tracePt t="121512" x="7461250" y="4019550"/>
          <p14:tracePt t="121521" x="7461250" y="4037013"/>
          <p14:tracePt t="121530" x="7461250" y="4044950"/>
          <p14:tracePt t="121538" x="7461250" y="4062413"/>
          <p14:tracePt t="121544" x="7461250" y="4079875"/>
          <p14:tracePt t="121554" x="7461250" y="4087813"/>
          <p14:tracePt t="121560" x="7461250" y="4095750"/>
          <p14:tracePt t="121568" x="7461250" y="4113213"/>
          <p14:tracePt t="121575" x="7461250" y="4130675"/>
          <p14:tracePt t="121587" x="7461250" y="4138613"/>
          <p14:tracePt t="121593" x="7461250" y="4146550"/>
          <p14:tracePt t="121603" x="7461250" y="4164013"/>
          <p14:tracePt t="121617" x="7461250" y="4181475"/>
          <p14:tracePt t="121625" x="7461250" y="4189413"/>
          <p14:tracePt t="121641" x="7461250" y="4197350"/>
          <p14:tracePt t="121650" x="7469188" y="4214813"/>
          <p14:tracePt t="121665" x="7469188" y="4224338"/>
          <p14:tracePt t="121673" x="7469188" y="4232275"/>
          <p14:tracePt t="121681" x="7478713" y="4232275"/>
          <p14:tracePt t="121689" x="7478713" y="4240213"/>
          <p14:tracePt t="121698" x="7478713" y="4249738"/>
          <p14:tracePt t="121705" x="7478713" y="4257675"/>
          <p14:tracePt t="121729" x="7478713" y="4265613"/>
          <p14:tracePt t="121737" x="7486650" y="4275138"/>
          <p14:tracePt t="121753" x="7494588" y="4283075"/>
          <p14:tracePt t="121761" x="7494588" y="4291013"/>
          <p14:tracePt t="121770" x="7494588" y="4300538"/>
          <p14:tracePt t="121793" x="7504113" y="4308475"/>
          <p14:tracePt t="121803" x="7512050" y="4316413"/>
          <p14:tracePt t="121826" x="7512050" y="4325938"/>
          <p14:tracePt t="121842" x="7521575" y="4333875"/>
          <p14:tracePt t="121850" x="7521575" y="4341813"/>
          <p14:tracePt t="121858" x="7529513" y="4341813"/>
          <p14:tracePt t="121884" x="7537450" y="4341813"/>
          <p14:tracePt t="121892" x="7537450" y="4351338"/>
          <p14:tracePt t="121909" x="7537450" y="4359275"/>
          <p14:tracePt t="121916" x="7546975" y="4359275"/>
          <p14:tracePt t="121940" x="7554913" y="4359275"/>
          <p14:tracePt t="122020" x="7562850" y="4359275"/>
          <p14:tracePt t="122028" x="7572375" y="4368800"/>
          <p14:tracePt t="122036" x="7580313" y="4376738"/>
          <p14:tracePt t="122044" x="7597775" y="4384675"/>
          <p14:tracePt t="122054" x="7613650" y="4394200"/>
          <p14:tracePt t="122060" x="7623175" y="4394200"/>
          <p14:tracePt t="122068" x="7639050" y="4394200"/>
          <p14:tracePt t="122076" x="7656513" y="4394200"/>
          <p14:tracePt t="122084" x="7666038" y="4402138"/>
          <p14:tracePt t="122092" x="7681913" y="4402138"/>
          <p14:tracePt t="122100" x="7707313" y="4410075"/>
          <p14:tracePt t="122108" x="7716838" y="4410075"/>
          <p14:tracePt t="122118" x="7732713" y="4410075"/>
          <p14:tracePt t="122128" x="7758113" y="4419600"/>
          <p14:tracePt t="122132" x="7767638" y="4419600"/>
          <p14:tracePt t="122141" x="7783513" y="4427538"/>
          <p14:tracePt t="122147" x="7800975" y="4427538"/>
          <p14:tracePt t="122157" x="7810500" y="4427538"/>
          <p14:tracePt t="122165" x="7826375" y="4435475"/>
          <p14:tracePt t="122173" x="7835900" y="4435475"/>
          <p14:tracePt t="122269" x="7843838" y="4435475"/>
          <p14:tracePt t="122344" x="7851775" y="4435475"/>
          <p14:tracePt t="122358" x="7861300" y="4435475"/>
          <p14:tracePt t="122374" x="7869238" y="4435475"/>
          <p14:tracePt t="122382" x="7877175" y="4435475"/>
          <p14:tracePt t="122390" x="7886700" y="4435475"/>
          <p14:tracePt t="122398" x="7902575" y="4435475"/>
          <p14:tracePt t="122405" x="7912100" y="4435475"/>
          <p14:tracePt t="122414" x="7927975" y="4435475"/>
          <p14:tracePt t="122421" x="7937500" y="4435475"/>
          <p14:tracePt t="122471" x="7937500" y="4427538"/>
          <p14:tracePt t="122480" x="7937500" y="4410075"/>
          <p14:tracePt t="122488" x="7937500" y="4384675"/>
          <p14:tracePt t="122496" x="7927975" y="4359275"/>
          <p14:tracePt t="122505" x="7902575" y="4333875"/>
          <p14:tracePt t="122512" x="7886700" y="4300538"/>
          <p14:tracePt t="122520" x="7861300" y="4265613"/>
          <p14:tracePt t="122528" x="7843838" y="4232275"/>
          <p14:tracePt t="122537" x="7800975" y="4189413"/>
          <p14:tracePt t="122544" x="7758113" y="4138613"/>
          <p14:tracePt t="122554" x="7716838" y="4087813"/>
          <p14:tracePt t="122559" x="7623175" y="3994150"/>
          <p14:tracePt t="122568" x="7562850" y="3925888"/>
          <p14:tracePt t="122575" x="7504113" y="3875088"/>
          <p14:tracePt t="122584" x="7469188" y="3841750"/>
          <p14:tracePt t="122592" x="7402513" y="3798888"/>
          <p14:tracePt t="122603" x="7342188" y="3730625"/>
          <p14:tracePt t="122608" x="7316788" y="3705225"/>
          <p14:tracePt t="122615" x="7291388" y="3687763"/>
          <p14:tracePt t="122623" x="7273925" y="3671888"/>
          <p14:tracePt t="122631" x="7265988" y="3662363"/>
          <p14:tracePt t="122639" x="7265988" y="3654425"/>
          <p14:tracePt t="122698" x="7265988" y="3646488"/>
          <p14:tracePt t="122714" x="7265988" y="3629025"/>
          <p14:tracePt t="122722" x="7258050" y="3611563"/>
          <p14:tracePt t="122730" x="7258050" y="3603625"/>
          <p14:tracePt t="122738" x="7248525" y="3586163"/>
          <p14:tracePt t="122746" x="7248525" y="3568700"/>
          <p14:tracePt t="122762" x="7240588" y="3535363"/>
          <p14:tracePt t="122770" x="7240588" y="3527425"/>
          <p14:tracePt t="122778" x="7240588" y="3509963"/>
          <p14:tracePt t="122787" x="7240588" y="3502025"/>
          <p14:tracePt t="122795" x="7232650" y="3502025"/>
          <p14:tracePt t="122811" x="7232650" y="3492500"/>
          <p14:tracePt t="122826" x="7232650" y="3484563"/>
          <p14:tracePt t="122858" x="7232650" y="3475038"/>
          <p14:tracePt t="122866" x="7232650" y="3467100"/>
          <p14:tracePt t="122874" x="7232650" y="3459163"/>
          <p14:tracePt t="122890" x="7232650" y="3441700"/>
          <p14:tracePt t="122900" x="7240588" y="3441700"/>
          <p14:tracePt t="122906" x="7240588" y="3433763"/>
          <p14:tracePt t="122914" x="7240588" y="3424238"/>
          <p14:tracePt t="122922" x="7248525" y="3416300"/>
          <p14:tracePt t="122930" x="7248525" y="3398838"/>
          <p14:tracePt t="122938" x="7258050" y="3382963"/>
          <p14:tracePt t="122946" x="7265988" y="3373438"/>
          <p14:tracePt t="122962" x="7273925" y="3365500"/>
          <p14:tracePt t="122970" x="7273925" y="3348038"/>
          <p14:tracePt t="122987" x="7283450" y="3340100"/>
          <p14:tracePt t="123011" x="7291388" y="3330575"/>
          <p14:tracePt t="123036" x="7299325" y="3330575"/>
          <p14:tracePt t="123059" x="7308850" y="3330575"/>
          <p14:tracePt t="123075" x="7316788" y="3330575"/>
          <p14:tracePt t="123083" x="7324725" y="3330575"/>
          <p14:tracePt t="123091" x="7334250" y="3330575"/>
          <p14:tracePt t="123100" x="7342188" y="3330575"/>
          <p14:tracePt t="123110" x="7350125" y="3330575"/>
          <p14:tracePt t="123120" x="7359650" y="3340100"/>
          <p14:tracePt t="123127" x="7367588" y="3348038"/>
          <p14:tracePt t="123135" x="7385050" y="3355975"/>
          <p14:tracePt t="123143" x="7392988" y="3373438"/>
          <p14:tracePt t="123153" x="7410450" y="3382963"/>
          <p14:tracePt t="123163" x="7418388" y="3398838"/>
          <p14:tracePt t="123171" x="7427913" y="3408363"/>
          <p14:tracePt t="123179" x="7443788" y="3424238"/>
          <p14:tracePt t="123189" x="7461250" y="3441700"/>
          <p14:tracePt t="123199" x="7461250" y="3449638"/>
          <p14:tracePt t="123211" x="7478713" y="3459163"/>
          <p14:tracePt t="123221" x="7478713" y="3467100"/>
          <p14:tracePt t="123245" x="7478713" y="3475038"/>
          <p14:tracePt t="123255" x="7486650" y="3475038"/>
          <p14:tracePt t="123279" x="7494588" y="3475038"/>
          <p14:tracePt t="123287" x="7494588" y="3484563"/>
          <p14:tracePt t="123329" x="7494588" y="3492500"/>
          <p14:tracePt t="123337" x="7504113" y="3492500"/>
          <p14:tracePt t="123361" x="7512050" y="3492500"/>
          <p14:tracePt t="123410" x="7521575" y="3492500"/>
          <p14:tracePt t="123418" x="7529513" y="3484563"/>
          <p14:tracePt t="123426" x="7537450" y="3484563"/>
          <p14:tracePt t="123434" x="7546975" y="3484563"/>
          <p14:tracePt t="123442" x="7562850" y="3475038"/>
          <p14:tracePt t="123450" x="7572375" y="3475038"/>
          <p14:tracePt t="123458" x="7597775" y="3467100"/>
          <p14:tracePt t="123466" x="7623175" y="3467100"/>
          <p14:tracePt t="123474" x="7631113" y="3459163"/>
          <p14:tracePt t="123481" x="7648575" y="3449638"/>
          <p14:tracePt t="123489" x="7656513" y="3449638"/>
          <p14:tracePt t="123497" x="7666038" y="3449638"/>
          <p14:tracePt t="123665" x="7666038" y="3459163"/>
          <p14:tracePt t="123682" x="7666038" y="3467100"/>
          <p14:tracePt t="123688" x="7666038" y="3475038"/>
          <p14:tracePt t="123695" x="7666038" y="3484563"/>
          <p14:tracePt t="123703" x="7666038" y="3492500"/>
          <p14:tracePt t="123712" x="7666038" y="3502025"/>
          <p14:tracePt t="123719" x="7656513" y="3502025"/>
          <p14:tracePt t="123727" x="7656513" y="3517900"/>
          <p14:tracePt t="123735" x="7656513" y="3527425"/>
          <p14:tracePt t="123752" x="7656513" y="3535363"/>
          <p14:tracePt t="123759" x="7656513" y="3543300"/>
          <p14:tracePt t="123776" x="7656513" y="3552825"/>
          <p14:tracePt t="123850" x="7666038" y="3560763"/>
          <p14:tracePt t="123867" x="7681913" y="3560763"/>
          <p14:tracePt t="123874" x="7691438" y="3560763"/>
          <p14:tracePt t="123882" x="7699375" y="3560763"/>
          <p14:tracePt t="123890" x="7707313" y="3560763"/>
          <p14:tracePt t="123899" x="7716838" y="3560763"/>
          <p14:tracePt t="123906" x="7724775" y="3552825"/>
          <p14:tracePt t="123913" x="7732713" y="3552825"/>
          <p14:tracePt t="123921" x="7732713" y="3543300"/>
          <p14:tracePt t="123978" x="7732713" y="3535363"/>
          <p14:tracePt t="124054" x="7724775" y="3535363"/>
          <p14:tracePt t="124065" x="7691438" y="3543300"/>
          <p14:tracePt t="124073" x="7656513" y="3552825"/>
          <p14:tracePt t="124082" x="7631113" y="3560763"/>
          <p14:tracePt t="124091" x="7580313" y="3568700"/>
          <p14:tracePt t="124102" x="7537450" y="3578225"/>
          <p14:tracePt t="124113" x="7308850" y="3619500"/>
          <p14:tracePt t="124133" x="7248525" y="3619500"/>
          <p14:tracePt t="124151" x="7027863" y="3662363"/>
          <p14:tracePt t="124175" x="6432550" y="3773488"/>
          <p14:tracePt t="124183" x="6348413" y="3781425"/>
          <p14:tracePt t="124191" x="5991225" y="3857625"/>
          <p14:tracePt t="124203" x="5922963" y="3883025"/>
          <p14:tracePt t="124211" x="5854700" y="3900488"/>
          <p14:tracePt t="124221" x="5753100" y="3925888"/>
          <p14:tracePt t="124234" x="5694363" y="3943350"/>
          <p14:tracePt t="124244" x="5549900" y="3986213"/>
          <p14:tracePt t="124252" x="5481638" y="3994150"/>
          <p14:tracePt t="124260" x="5405438" y="4002088"/>
          <p14:tracePt t="124269" x="5319713" y="4011613"/>
          <p14:tracePt t="124276" x="5251450" y="4011613"/>
          <p14:tracePt t="124284" x="5200650" y="4011613"/>
          <p14:tracePt t="124291" x="5116513" y="4027488"/>
          <p14:tracePt t="124301" x="5048250" y="4027488"/>
          <p14:tracePt t="124309" x="4929188" y="4027488"/>
          <p14:tracePt t="124321" x="4835525" y="4027488"/>
          <p14:tracePt t="124327" x="4614863" y="4037013"/>
          <p14:tracePt t="124335" x="4513263" y="4044950"/>
          <p14:tracePt t="124347" x="4376738" y="4044950"/>
          <p14:tracePt t="124357" x="4275138" y="4062413"/>
          <p14:tracePt t="124363" x="4189413" y="4070350"/>
          <p14:tracePt t="124372" x="4087813" y="4070350"/>
          <p14:tracePt t="124379" x="4002088" y="4079875"/>
          <p14:tracePt t="124387" x="3892550" y="4095750"/>
          <p14:tracePt t="124397" x="3832225" y="4105275"/>
          <p14:tracePt t="124410" x="3773488" y="4105275"/>
          <p14:tracePt t="124423" x="3671888" y="4105275"/>
          <p14:tracePt t="124469" x="3646488" y="4105275"/>
          <p14:tracePt t="124477" x="3535363" y="4087813"/>
          <p14:tracePt t="124486" x="3517900" y="4087813"/>
          <p14:tracePt t="124508" x="3517900" y="4079875"/>
          <p14:tracePt t="124520" x="3517900" y="4070350"/>
          <p14:tracePt t="124531" x="3517900" y="4052888"/>
          <p14:tracePt t="124538" x="3517900" y="4037013"/>
          <p14:tracePt t="124548" x="3517900" y="4027488"/>
          <p14:tracePt t="124560" x="3517900" y="4011613"/>
          <p14:tracePt t="124571" x="3517900" y="3994150"/>
          <p14:tracePt t="124580" x="3517900" y="3968750"/>
          <p14:tracePt t="124590" x="3517900" y="3960813"/>
          <p14:tracePt t="124598" x="3517900" y="3943350"/>
          <p14:tracePt t="124606" x="3517900" y="3935413"/>
          <p14:tracePt t="124616" x="3527425" y="3908425"/>
          <p14:tracePt t="124622" x="3543300" y="3892550"/>
          <p14:tracePt t="124632" x="3552825" y="3875088"/>
          <p14:tracePt t="124640" x="3568700" y="3875088"/>
          <p14:tracePt t="124650" x="3568700" y="3857625"/>
          <p14:tracePt t="124658" x="3578225" y="3841750"/>
          <p14:tracePt t="124669" x="3586163" y="3832225"/>
          <p14:tracePt t="124686" x="3594100" y="3832225"/>
          <p14:tracePt t="124690" x="3594100" y="3824288"/>
          <p14:tracePt t="124703" x="3603625" y="3824288"/>
          <p14:tracePt t="124712" x="3611563" y="3816350"/>
          <p14:tracePt t="124718" x="3619500" y="3816350"/>
          <p14:tracePt t="124731" x="3629025" y="3816350"/>
          <p14:tracePt t="124742" x="3646488" y="3806825"/>
          <p14:tracePt t="124753" x="3713163" y="3781425"/>
          <p14:tracePt t="124760" x="3730625" y="3781425"/>
          <p14:tracePt t="124771" x="3763963" y="3773488"/>
          <p14:tracePt t="124782" x="3790950" y="3773488"/>
          <p14:tracePt t="124792" x="3824288" y="3773488"/>
          <p14:tracePt t="124802" x="3832225" y="3773488"/>
          <p14:tracePt t="124807" x="3841750" y="3773488"/>
          <p14:tracePt t="124816" x="3857625" y="3773488"/>
          <p14:tracePt t="124857" x="3867150" y="3781425"/>
          <p14:tracePt t="124868" x="3875088" y="3806825"/>
          <p14:tracePt t="124878" x="3883025" y="3849688"/>
          <p14:tracePt t="124887" x="3883025" y="3867150"/>
          <p14:tracePt t="124895" x="3883025" y="3875088"/>
          <p14:tracePt t="124907" x="3883025" y="3883025"/>
          <p14:tracePt t="124918" x="3892550" y="3892550"/>
          <p14:tracePt t="124924" x="3892550" y="3900488"/>
          <p14:tracePt t="124968" x="3900488" y="3900488"/>
          <p14:tracePt t="124978" x="3925888" y="3900488"/>
          <p14:tracePt t="124985" x="3994150" y="3900488"/>
          <p14:tracePt t="124994" x="4037013" y="3900488"/>
          <p14:tracePt t="125002" x="4095750" y="3900488"/>
          <p14:tracePt t="125010" x="4181475" y="3900488"/>
          <p14:tracePt t="125018" x="4283075" y="3900488"/>
          <p14:tracePt t="125026" x="4410075" y="3900488"/>
          <p14:tracePt t="125033" x="4460875" y="3900488"/>
          <p14:tracePt t="125042" x="4622800" y="3917950"/>
          <p14:tracePt t="125050" x="4716463" y="3917950"/>
          <p14:tracePt t="125057" x="4818063" y="3925888"/>
          <p14:tracePt t="125065" x="4860925" y="3925888"/>
          <p14:tracePt t="125073" x="4919663" y="3935413"/>
          <p14:tracePt t="125081" x="4946650" y="3935413"/>
          <p14:tracePt t="125137" x="4946650" y="3943350"/>
          <p14:tracePt t="125145" x="4946650" y="3951288"/>
          <p14:tracePt t="125161" x="4937125" y="3968750"/>
          <p14:tracePt t="125171" x="4929188" y="3976688"/>
          <p14:tracePt t="125183" x="4911725" y="3986213"/>
          <p14:tracePt t="125189" x="4894263" y="3986213"/>
          <p14:tracePt t="125197" x="4860925" y="4002088"/>
          <p14:tracePt t="125205" x="4843463" y="4019550"/>
          <p14:tracePt t="125213" x="4810125" y="4027488"/>
          <p14:tracePt t="125225" x="4784725" y="4037013"/>
          <p14:tracePt t="125239" x="4759325" y="4037013"/>
          <p14:tracePt t="125250" x="4716463" y="4044950"/>
          <p14:tracePt t="125259" x="4708525" y="4044950"/>
          <p14:tracePt t="125268" x="4699000" y="4044950"/>
          <p14:tracePt t="125279" x="4691063" y="4044950"/>
          <p14:tracePt t="125286" x="4683125" y="4044950"/>
          <p14:tracePt t="125295" x="4673600" y="4037013"/>
          <p14:tracePt t="125305" x="4665663" y="4027488"/>
          <p14:tracePt t="125315" x="4657725" y="4019550"/>
          <p14:tracePt t="125325" x="4657725" y="4002088"/>
          <p14:tracePt t="125336" x="4640263" y="3986213"/>
          <p14:tracePt t="125343" x="4622800" y="3943350"/>
          <p14:tracePt t="125352" x="4614863" y="3925888"/>
          <p14:tracePt t="125360" x="4614863" y="3917950"/>
          <p14:tracePt t="125376" x="4614863" y="3908425"/>
          <p14:tracePt t="125387" x="4614863" y="3900488"/>
          <p14:tracePt t="125396" x="4630738" y="3883025"/>
          <p14:tracePt t="125405" x="4640263" y="3875088"/>
          <p14:tracePt t="125412" x="4673600" y="3867150"/>
          <p14:tracePt t="125420" x="4708525" y="3857625"/>
          <p14:tracePt t="125428" x="4767263" y="3849688"/>
          <p14:tracePt t="125436" x="4843463" y="3841750"/>
          <p14:tracePt t="125444" x="4886325" y="3841750"/>
          <p14:tracePt t="125453" x="4954588" y="3841750"/>
          <p14:tracePt t="125462" x="4979988" y="3841750"/>
          <p14:tracePt t="125474" x="5005388" y="3841750"/>
          <p14:tracePt t="125484" x="5013325" y="3841750"/>
          <p14:tracePt t="125494" x="5013325" y="3849688"/>
          <p14:tracePt t="125500" x="5013325" y="3867150"/>
          <p14:tracePt t="125507" x="5013325" y="3892550"/>
          <p14:tracePt t="125517" x="5005388" y="3917950"/>
          <p14:tracePt t="125526" x="5005388" y="3951288"/>
          <p14:tracePt t="125533" x="4972050" y="3986213"/>
          <p14:tracePt t="125539" x="4954588" y="4002088"/>
          <p14:tracePt t="125549" x="4919663" y="4062413"/>
          <p14:tracePt t="125557" x="4886325" y="4087813"/>
          <p14:tracePt t="125565" x="4860925" y="4105275"/>
          <p14:tracePt t="125571" x="4827588" y="4121150"/>
          <p14:tracePt t="125581" x="4792663" y="4130675"/>
          <p14:tracePt t="125589" x="4759325" y="4138613"/>
          <p14:tracePt t="125597" x="4724400" y="4146550"/>
          <p14:tracePt t="125605" x="4708525" y="4146550"/>
          <p14:tracePt t="125613" x="4683125" y="4146550"/>
          <p14:tracePt t="125621" x="4657725" y="4156075"/>
          <p14:tracePt t="125630" x="4648200" y="4156075"/>
          <p14:tracePt t="125687" x="4648200" y="4138613"/>
          <p14:tracePt t="125696" x="4673600" y="4121150"/>
          <p14:tracePt t="125706" x="4716463" y="4105275"/>
          <p14:tracePt t="125714" x="4810125" y="4070350"/>
          <p14:tracePt t="125722" x="4852988" y="4062413"/>
          <p14:tracePt t="125730" x="4946650" y="4037013"/>
          <p14:tracePt t="125738" x="5099050" y="4027488"/>
          <p14:tracePt t="125750" x="5208588" y="4011613"/>
          <p14:tracePt t="125758" x="5311775" y="4002088"/>
          <p14:tracePt t="125762" x="5456238" y="4002088"/>
          <p14:tracePt t="125771" x="5727700" y="4002088"/>
          <p14:tracePt t="125777" x="5872163" y="4002088"/>
          <p14:tracePt t="125787" x="6024563" y="4002088"/>
          <p14:tracePt t="125794" x="6102350" y="4019550"/>
          <p14:tracePt t="125802" x="6254750" y="4027488"/>
          <p14:tracePt t="125810" x="6330950" y="4044950"/>
          <p14:tracePt t="125818" x="6391275" y="4062413"/>
          <p14:tracePt t="125826" x="6450013" y="4070350"/>
          <p14:tracePt t="125837" x="6500813" y="4087813"/>
          <p14:tracePt t="125842" x="6518275" y="4105275"/>
          <p14:tracePt t="125853" x="6543675" y="4113213"/>
          <p14:tracePt t="125860" x="6569075" y="4121150"/>
          <p14:tracePt t="125867" x="6594475" y="4130675"/>
          <p14:tracePt t="125876" x="6611938" y="4138613"/>
          <p14:tracePt t="125884" x="6637338" y="4138613"/>
          <p14:tracePt t="125891" x="6662738" y="4146550"/>
          <p14:tracePt t="125900" x="6705600" y="4156075"/>
          <p14:tracePt t="125907" x="6731000" y="4156075"/>
          <p14:tracePt t="125916" x="6746875" y="4164013"/>
          <p14:tracePt t="125924" x="6772275" y="4164013"/>
          <p14:tracePt t="125932" x="6807200" y="4171950"/>
          <p14:tracePt t="125940" x="6832600" y="4171950"/>
          <p14:tracePt t="125948" x="6850063" y="4181475"/>
          <p14:tracePt t="125955" x="6883400" y="4189413"/>
          <p14:tracePt t="125964" x="6934200" y="4206875"/>
          <p14:tracePt t="125973" x="6969125" y="4224338"/>
          <p14:tracePt t="125979" x="7019925" y="4249738"/>
          <p14:tracePt t="125987" x="7045325" y="4257675"/>
          <p14:tracePt t="125997" x="7113588" y="4275138"/>
          <p14:tracePt t="126003" x="7172325" y="4300538"/>
          <p14:tracePt t="126012" x="7232650" y="4316413"/>
          <p14:tracePt t="126021" x="7273925" y="4325938"/>
          <p14:tracePt t="126028" x="7342188" y="4341813"/>
          <p14:tracePt t="126037" x="7402513" y="4359275"/>
          <p14:tracePt t="126044" x="7443788" y="4368800"/>
          <p14:tracePt t="126054" x="7504113" y="4376738"/>
          <p14:tracePt t="126064" x="7537450" y="4376738"/>
          <p14:tracePt t="126074" x="7572375" y="4384675"/>
          <p14:tracePt t="126080" x="7613650" y="4384675"/>
          <p14:tracePt t="126088" x="7623175" y="4384675"/>
          <p14:tracePt t="126098" x="7639050" y="4384675"/>
          <p14:tracePt t="126161" x="7648575" y="4384675"/>
          <p14:tracePt t="126185" x="7666038" y="4384675"/>
          <p14:tracePt t="126193" x="7673975" y="4384675"/>
          <p14:tracePt t="126201" x="7691438" y="4368800"/>
          <p14:tracePt t="126209" x="7707313" y="4359275"/>
          <p14:tracePt t="126217" x="7716838" y="4359275"/>
          <p14:tracePt t="126225" x="7716838" y="4351338"/>
          <p14:tracePt t="126241" x="7724775" y="4341813"/>
          <p14:tracePt t="126289" x="7691438" y="4341813"/>
          <p14:tracePt t="126297" x="7631113" y="4341813"/>
          <p14:tracePt t="126305" x="7494588" y="4359275"/>
          <p14:tracePt t="126314" x="7367588" y="4376738"/>
          <p14:tracePt t="126321" x="7205663" y="4384675"/>
          <p14:tracePt t="126329" x="6994525" y="4402138"/>
          <p14:tracePt t="126339" x="6807200" y="4410075"/>
          <p14:tracePt t="126345" x="6457950" y="4410075"/>
          <p14:tracePt t="126353" x="6169025" y="4410075"/>
          <p14:tracePt t="126363" x="5821363" y="4410075"/>
          <p14:tracePt t="126370" x="5532438" y="4410075"/>
          <p14:tracePt t="126379" x="5327650" y="4410075"/>
          <p14:tracePt t="126385" x="5124450" y="4410075"/>
          <p14:tracePt t="126395" x="4962525" y="4394200"/>
          <p14:tracePt t="126403" x="4919663" y="4376738"/>
          <p14:tracePt t="126411" x="4860925" y="4368800"/>
          <p14:tracePt t="126419" x="4843463" y="4359275"/>
          <p14:tracePt t="126427" x="4835525" y="4359275"/>
          <p14:tracePt t="126469" x="4835525" y="4351338"/>
          <p14:tracePt t="126539" x="4843463" y="4341813"/>
          <p14:tracePt t="126547" x="4852988" y="4333875"/>
          <p14:tracePt t="126557" x="4868863" y="4325938"/>
          <p14:tracePt t="126565" x="4894263" y="4308475"/>
          <p14:tracePt t="126573" x="4937125" y="4300538"/>
          <p14:tracePt t="126579" x="4987925" y="4283075"/>
          <p14:tracePt t="126588" x="5056188" y="4275138"/>
          <p14:tracePt t="126595" x="5116513" y="4265613"/>
          <p14:tracePt t="126604" x="5243513" y="4249738"/>
          <p14:tracePt t="126612" x="5387975" y="4240213"/>
          <p14:tracePt t="126621" x="5524500" y="4240213"/>
          <p14:tracePt t="126628" x="5651500" y="4240213"/>
          <p14:tracePt t="126640" x="5795963" y="4240213"/>
          <p14:tracePt t="126644" x="5948363" y="4240213"/>
          <p14:tracePt t="126653" x="6084888" y="4240213"/>
          <p14:tracePt t="126662" x="6280150" y="4240213"/>
          <p14:tracePt t="126668" x="6407150" y="4240213"/>
          <p14:tracePt t="126677" x="6535738" y="4240213"/>
          <p14:tracePt t="126685" x="6594475" y="4240213"/>
          <p14:tracePt t="126693" x="6696075" y="4240213"/>
          <p14:tracePt t="126703" x="6746875" y="4240213"/>
          <p14:tracePt t="126709" x="6772275" y="4240213"/>
          <p14:tracePt t="126717" x="6807200" y="4240213"/>
          <p14:tracePt t="126725" x="6815138" y="4240213"/>
          <p14:tracePt t="126735" x="6832600" y="4240213"/>
          <p14:tracePt t="126742" x="6850063" y="4240213"/>
          <p14:tracePt t="126798" x="6865938" y="4240213"/>
          <p14:tracePt t="126806" x="6875463" y="4240213"/>
          <p14:tracePt t="126813" x="6916738" y="4240213"/>
          <p14:tracePt t="126821" x="6969125" y="4232275"/>
          <p14:tracePt t="126829" x="7010400" y="4224338"/>
          <p14:tracePt t="126837" x="7070725" y="4224338"/>
          <p14:tracePt t="126845" x="7113588" y="4224338"/>
          <p14:tracePt t="126853" x="7164388" y="4214813"/>
          <p14:tracePt t="126861" x="7205663" y="4206875"/>
          <p14:tracePt t="126870" x="7232650" y="4206875"/>
          <p14:tracePt t="126877" x="7240588" y="4206875"/>
          <p14:tracePt t="126935" x="7240588" y="4197350"/>
          <p14:tracePt t="126966" x="7223125" y="4197350"/>
          <p14:tracePt t="126976" x="7172325" y="4197350"/>
          <p14:tracePt t="126982" x="7129463" y="4206875"/>
          <p14:tracePt t="126992" x="7088188" y="4224338"/>
          <p14:tracePt t="127000" x="7053263" y="4224338"/>
          <p14:tracePt t="127007" x="7010400" y="4232275"/>
          <p14:tracePt t="127016" x="6951663" y="4232275"/>
          <p14:tracePt t="127024" x="6900863" y="4240213"/>
          <p14:tracePt t="127032" x="6832600" y="4249738"/>
          <p14:tracePt t="127040" x="6799263" y="4249738"/>
          <p14:tracePt t="127048" x="6721475" y="4257675"/>
          <p14:tracePt t="127057" x="6680200" y="4265613"/>
          <p14:tracePt t="127064" x="6627813" y="4275138"/>
          <p14:tracePt t="127071" x="6594475" y="4275138"/>
          <p14:tracePt t="127079" x="6535738" y="4275138"/>
          <p14:tracePt t="127089" x="6500813" y="4275138"/>
          <p14:tracePt t="127095" x="6450013" y="4283075"/>
          <p14:tracePt t="127104" x="6391275" y="4283075"/>
          <p14:tracePt t="127111" x="6313488" y="4283075"/>
          <p14:tracePt t="127120" x="6203950" y="4283075"/>
          <p14:tracePt t="127128" x="6161088" y="4283075"/>
          <p14:tracePt t="127136" x="6084888" y="4283075"/>
          <p14:tracePt t="127143" x="6042025" y="4283075"/>
          <p14:tracePt t="127151" x="5973763" y="4291013"/>
          <p14:tracePt t="127159" x="5932488" y="4291013"/>
          <p14:tracePt t="127167" x="5872163" y="4291013"/>
          <p14:tracePt t="127175" x="5829300" y="4291013"/>
          <p14:tracePt t="127189" x="5778500" y="4291013"/>
          <p14:tracePt t="127196" x="5753100" y="4291013"/>
          <p14:tracePt t="127205" x="5719763" y="4291013"/>
          <p14:tracePt t="127212" x="5702300" y="4291013"/>
          <p14:tracePt t="127221" x="5702300" y="4300538"/>
          <p14:tracePt t="127228" x="5694363" y="4300538"/>
          <p14:tracePt t="127266" x="5694363" y="4308475"/>
          <p14:tracePt t="127282" x="5719763" y="4308475"/>
          <p14:tracePt t="127293" x="5753100" y="4308475"/>
          <p14:tracePt t="127302" x="5803900" y="4308475"/>
          <p14:tracePt t="127312" x="5872163" y="4308475"/>
          <p14:tracePt t="127324" x="5973763" y="4308475"/>
          <p14:tracePt t="127334" x="6059488" y="4308475"/>
          <p14:tracePt t="127342" x="6356350" y="4308475"/>
          <p14:tracePt t="127350" x="6483350" y="4308475"/>
          <p14:tracePt t="127362" x="6662738" y="4300538"/>
          <p14:tracePt t="127370" x="6799263" y="4300538"/>
          <p14:tracePt t="127377" x="6943725" y="4300538"/>
          <p14:tracePt t="127387" x="7113588" y="4300538"/>
          <p14:tracePt t="127394" x="7215188" y="4300538"/>
          <p14:tracePt t="127403" x="7316788" y="4300538"/>
          <p14:tracePt t="127410" x="7410450" y="4300538"/>
          <p14:tracePt t="127417" x="7469188" y="4300538"/>
          <p14:tracePt t="127426" x="7529513" y="4300538"/>
          <p14:tracePt t="127434" x="7572375" y="4300538"/>
          <p14:tracePt t="127442" x="7597775" y="4300538"/>
          <p14:tracePt t="127458" x="7605713" y="4300538"/>
          <p14:tracePt t="127465" x="7605713" y="4308475"/>
          <p14:tracePt t="127481" x="7613650" y="4308475"/>
          <p14:tracePt t="127497" x="7623175" y="4308475"/>
          <p14:tracePt t="127506" x="7639050" y="4308475"/>
          <p14:tracePt t="127513" x="7648575" y="4316413"/>
          <p14:tracePt t="127523" x="7673975" y="4316413"/>
          <p14:tracePt t="127531" x="7716838" y="4316413"/>
          <p14:tracePt t="127539" x="7742238" y="4316413"/>
          <p14:tracePt t="127545" x="7758113" y="4316413"/>
          <p14:tracePt t="127555" x="7793038" y="4316413"/>
          <p14:tracePt t="127564" x="7826375" y="4316413"/>
          <p14:tracePt t="127572" x="7861300" y="4316413"/>
          <p14:tracePt t="127580" x="7894638" y="4308475"/>
          <p14:tracePt t="127589" x="7927975" y="4300538"/>
          <p14:tracePt t="127596" x="7937500" y="4291013"/>
          <p14:tracePt t="127604" x="7954963" y="4283075"/>
          <p14:tracePt t="127612" x="7962900" y="4283075"/>
          <p14:tracePt t="127621" x="7962900" y="4275138"/>
          <p14:tracePt t="127644" x="7962900" y="4265613"/>
          <p14:tracePt t="127654" x="7962900" y="4257675"/>
          <p14:tracePt t="127660" x="7962900" y="4249738"/>
          <p14:tracePt t="127692" x="7962900" y="4240213"/>
          <p14:tracePt t="127798" x="7962900" y="4232275"/>
          <p14:tracePt t="127814" x="7970838" y="4232275"/>
          <p14:tracePt t="127830" x="7980363" y="4232275"/>
          <p14:tracePt t="127934" x="7988300" y="4232275"/>
          <p14:tracePt t="128039" x="7980363" y="4232275"/>
          <p14:tracePt t="128048" x="7962900" y="4232275"/>
          <p14:tracePt t="128056" x="7945438" y="4232275"/>
          <p14:tracePt t="128062" x="7902575" y="4232275"/>
          <p14:tracePt t="128071" x="7843838" y="4232275"/>
          <p14:tracePt t="128080" x="7716838" y="4240213"/>
          <p14:tracePt t="128091" x="7613650" y="4240213"/>
          <p14:tracePt t="128103" x="7521575" y="4240213"/>
          <p14:tracePt t="128109" x="7377113" y="4240213"/>
          <p14:tracePt t="128119" x="7273925" y="4240213"/>
          <p14:tracePt t="128125" x="7180263" y="4240213"/>
          <p14:tracePt t="128136" x="7010400" y="4240213"/>
          <p14:tracePt t="128143" x="6926263" y="4240213"/>
          <p14:tracePt t="128152" x="6832600" y="4232275"/>
          <p14:tracePt t="128159" x="6772275" y="4224338"/>
          <p14:tracePt t="128167" x="6731000" y="4214813"/>
          <p14:tracePt t="128175" x="6696075" y="4214813"/>
          <p14:tracePt t="128183" x="6670675" y="4206875"/>
          <p14:tracePt t="128191" x="6654800" y="4206875"/>
          <p14:tracePt t="128199" x="6627813" y="4206875"/>
          <p14:tracePt t="128207" x="6602413" y="4206875"/>
          <p14:tracePt t="128215" x="6594475" y="4206875"/>
          <p14:tracePt t="128223" x="6569075" y="4206875"/>
          <p14:tracePt t="128231" x="6535738" y="4206875"/>
          <p14:tracePt t="128241" x="6510338" y="4206875"/>
          <p14:tracePt t="128247" x="6475413" y="4206875"/>
          <p14:tracePt t="128257" x="6399213" y="4197350"/>
          <p14:tracePt t="128263" x="6356350" y="4197350"/>
          <p14:tracePt t="128271" x="6297613" y="4189413"/>
          <p14:tracePt t="128279" x="6194425" y="4189413"/>
          <p14:tracePt t="128288" x="6110288" y="4181475"/>
          <p14:tracePt t="128295" x="6059488" y="4171950"/>
          <p14:tracePt t="128303" x="5932488" y="4156075"/>
          <p14:tracePt t="128311" x="5846763" y="4146550"/>
          <p14:tracePt t="128320" x="5761038" y="4146550"/>
          <p14:tracePt t="128327" x="5702300" y="4138613"/>
          <p14:tracePt t="128335" x="5641975" y="4130675"/>
          <p14:tracePt t="128343" x="5532438" y="4130675"/>
          <p14:tracePt t="128352" x="5472113" y="4113213"/>
          <p14:tracePt t="128359" x="5395913" y="4113213"/>
          <p14:tracePt t="128370" x="5337175" y="4105275"/>
          <p14:tracePt t="128375" x="5286375" y="4105275"/>
          <p14:tracePt t="128383" x="5226050" y="4095750"/>
          <p14:tracePt t="128392" x="5175250" y="4095750"/>
          <p14:tracePt t="128402" x="5132388" y="4095750"/>
          <p14:tracePt t="128409" x="5064125" y="4095750"/>
          <p14:tracePt t="128418" x="5022850" y="4095750"/>
          <p14:tracePt t="128425" x="4962525" y="4087813"/>
          <p14:tracePt t="128434" x="4886325" y="4087813"/>
          <p14:tracePt t="128442" x="4827588" y="4087813"/>
          <p14:tracePt t="128450" x="4784725" y="4079875"/>
          <p14:tracePt t="128458" x="4724400" y="4079875"/>
          <p14:tracePt t="128465" x="4708525" y="4070350"/>
          <p14:tracePt t="128474" x="4648200" y="4070350"/>
          <p14:tracePt t="128481" x="4614863" y="4062413"/>
          <p14:tracePt t="128489" x="4579938" y="4052888"/>
          <p14:tracePt t="128499" x="4554538" y="4052888"/>
          <p14:tracePt t="128509" x="4529138" y="4044950"/>
          <p14:tracePt t="128517" x="4452938" y="4037013"/>
          <p14:tracePt t="128525" x="4419600" y="4037013"/>
          <p14:tracePt t="128533" x="4368800" y="4027488"/>
          <p14:tracePt t="128542" x="4333875" y="4027488"/>
          <p14:tracePt t="128550" x="4308475" y="4027488"/>
          <p14:tracePt t="128560" x="4275138" y="4027488"/>
          <p14:tracePt t="128566" x="4249738" y="4027488"/>
          <p14:tracePt t="128574" x="4224338" y="4019550"/>
          <p14:tracePt t="128584" x="4189413" y="4019550"/>
          <p14:tracePt t="128590" x="4146550" y="4019550"/>
          <p14:tracePt t="128598" x="4121150" y="4019550"/>
          <p14:tracePt t="128606" x="4087813" y="4019550"/>
          <p14:tracePt t="128616" x="4044950" y="4019550"/>
          <p14:tracePt t="128622" x="4037013" y="4019550"/>
          <p14:tracePt t="128630" x="4019550" y="4019550"/>
          <p14:tracePt t="128638" x="4011613" y="4011613"/>
          <p14:tracePt t="128692" x="4002088" y="4011613"/>
          <p14:tracePt t="128725" x="4002088" y="4002088"/>
          <p14:tracePt t="128741" x="3994150" y="3994150"/>
          <p14:tracePt t="128748" x="3994150" y="3986213"/>
          <p14:tracePt t="128758" x="3986213" y="3986213"/>
          <p14:tracePt t="128768" x="3976688" y="3986213"/>
          <p14:tracePt t="128776" x="3976688" y="3968750"/>
          <p14:tracePt t="128784" x="3968750" y="3960813"/>
          <p14:tracePt t="128792" x="3951288" y="3960813"/>
          <p14:tracePt t="128800" x="3943350" y="3951288"/>
          <p14:tracePt t="128808" x="3935413" y="3943350"/>
          <p14:tracePt t="128816" x="3917950" y="3925888"/>
          <p14:tracePt t="128832" x="3908425" y="3925888"/>
          <p14:tracePt t="128841" x="3892550" y="3917950"/>
          <p14:tracePt t="128847" x="3892550" y="3908425"/>
          <p14:tracePt t="128856" x="3883025" y="3908425"/>
          <p14:tracePt t="128873" x="3875088" y="3908425"/>
          <p14:tracePt t="128879" x="3875088" y="3900488"/>
          <p14:tracePt t="128950" x="3875088" y="3892550"/>
          <p14:tracePt t="128966" x="3875088" y="3883025"/>
          <p14:tracePt t="128996" x="3875088" y="3875088"/>
          <p14:tracePt t="129003" x="3867150" y="3867150"/>
          <p14:tracePt t="129018" x="3857625" y="3867150"/>
          <p14:tracePt t="129027" x="3849688" y="3857625"/>
          <p14:tracePt t="129043" x="3841750" y="3849688"/>
          <p14:tracePt t="129060" x="3832225" y="3841750"/>
          <p14:tracePt t="129095" x="3824288" y="3841750"/>
          <p14:tracePt t="129110" x="3816350" y="3841750"/>
          <p14:tracePt t="129117" x="3806825" y="3841750"/>
          <p14:tracePt t="129125" x="3806825" y="3832225"/>
          <p14:tracePt t="129144" x="3798888" y="3832225"/>
          <p14:tracePt t="129288" x="3798888" y="3824288"/>
          <p14:tracePt t="129343" x="3798888" y="3816350"/>
          <p14:tracePt t="129352" x="3798888" y="3806825"/>
          <p14:tracePt t="129359" x="3806825" y="3798888"/>
          <p14:tracePt t="129367" x="3816350" y="3798888"/>
          <p14:tracePt t="129375" x="3824288" y="3790950"/>
          <p14:tracePt t="129383" x="3824288" y="3781425"/>
          <p14:tracePt t="129391" x="3841750" y="3781425"/>
          <p14:tracePt t="129402" x="3849688" y="3781425"/>
          <p14:tracePt t="129407" x="3857625" y="3773488"/>
          <p14:tracePt t="129415" x="3875088" y="3763963"/>
          <p14:tracePt t="129433" x="3892550" y="3756025"/>
          <p14:tracePt t="129442" x="3900488" y="3756025"/>
          <p14:tracePt t="129447" x="3908425" y="3756025"/>
          <p14:tracePt t="129455" x="3925888" y="3756025"/>
          <p14:tracePt t="129463" x="3935413" y="3756025"/>
          <p14:tracePt t="129471" x="3943350" y="3756025"/>
          <p14:tracePt t="129481" x="3968750" y="3756025"/>
          <p14:tracePt t="129490" x="3976688" y="3756025"/>
          <p14:tracePt t="129495" x="4019550" y="3756025"/>
          <p14:tracePt t="129504" x="4044950" y="3756025"/>
          <p14:tracePt t="129512" x="4062413" y="3756025"/>
          <p14:tracePt t="129521" x="4087813" y="3756025"/>
          <p14:tracePt t="129528" x="4105275" y="3748088"/>
          <p14:tracePt t="129538" x="4121150" y="3748088"/>
          <p14:tracePt t="129546" x="4138613" y="3748088"/>
          <p14:tracePt t="129554" x="4146550" y="3748088"/>
          <p14:tracePt t="129560" x="4156075" y="3748088"/>
          <p14:tracePt t="129578" x="4164013" y="3748088"/>
          <p14:tracePt t="129594" x="4171950" y="3748088"/>
          <p14:tracePt t="129618" x="4181475" y="3748088"/>
          <p14:tracePt t="129634" x="4189413" y="3748088"/>
          <p14:tracePt t="129643" x="4197350" y="3748088"/>
          <p14:tracePt t="129650" x="4206875" y="3748088"/>
          <p14:tracePt t="129658" x="4224338" y="3748088"/>
          <p14:tracePt t="129666" x="4224338" y="3756025"/>
          <p14:tracePt t="129674" x="4232275" y="3756025"/>
          <p14:tracePt t="129684" x="4240213" y="3763963"/>
          <p14:tracePt t="129708" x="4249738" y="3763963"/>
          <p14:tracePt t="129716" x="4249738" y="3773488"/>
          <p14:tracePt t="129730" x="4249738" y="3781425"/>
          <p14:tracePt t="129737" x="4257675" y="3781425"/>
          <p14:tracePt t="129746" x="4257675" y="3790950"/>
          <p14:tracePt t="129754" x="4257675" y="3806825"/>
          <p14:tracePt t="129770" x="4257675" y="3816350"/>
          <p14:tracePt t="129778" x="4257675" y="3832225"/>
          <p14:tracePt t="129786" x="4257675" y="3841750"/>
          <p14:tracePt t="129793" x="4257675" y="3849688"/>
          <p14:tracePt t="129805" x="4257675" y="3857625"/>
          <p14:tracePt t="129816" x="4257675" y="3867150"/>
          <p14:tracePt t="129824" x="4257675" y="3883025"/>
          <p14:tracePt t="129840" x="4257675" y="3892550"/>
          <p14:tracePt t="129848" x="4257675" y="3900488"/>
          <p14:tracePt t="129864" x="4249738" y="3908425"/>
          <p14:tracePt t="129872" x="4249738" y="3917950"/>
          <p14:tracePt t="129880" x="4249738" y="3925888"/>
          <p14:tracePt t="129889" x="4240213" y="3925888"/>
          <p14:tracePt t="129895" x="4232275" y="3935413"/>
          <p14:tracePt t="129913" x="4224338" y="3943350"/>
          <p14:tracePt t="129919" x="4214813" y="3943350"/>
          <p14:tracePt t="129928" x="4206875" y="3943350"/>
          <p14:tracePt t="129936" x="4197350" y="3943350"/>
          <p14:tracePt t="129944" x="4189413" y="3943350"/>
          <p14:tracePt t="129953" x="4181475" y="3943350"/>
          <p14:tracePt t="129959" x="4171950" y="3943350"/>
          <p14:tracePt t="129968" x="4156075" y="3943350"/>
          <p14:tracePt t="129975" x="4146550" y="3943350"/>
          <p14:tracePt t="129983" x="4130675" y="3943350"/>
          <p14:tracePt t="129991" x="4121150" y="3943350"/>
          <p14:tracePt t="129999" x="4105275" y="3943350"/>
          <p14:tracePt t="130007" x="4095750" y="3943350"/>
          <p14:tracePt t="130015" x="4087813" y="3943350"/>
          <p14:tracePt t="130023" x="4079875" y="3943350"/>
          <p14:tracePt t="130031" x="4070350" y="3935413"/>
          <p14:tracePt t="130041" x="4062413" y="3935413"/>
          <p14:tracePt t="130055" x="4052888" y="3925888"/>
          <p14:tracePt t="130063" x="4044950" y="3917950"/>
          <p14:tracePt t="130079" x="4037013" y="3908425"/>
          <p14:tracePt t="130099" x="4027488" y="3908425"/>
          <p14:tracePt t="130122" x="4027488" y="3900488"/>
          <p14:tracePt t="130131" x="4027488" y="3892550"/>
          <p14:tracePt t="130153" x="4027488" y="3883025"/>
          <p14:tracePt t="130161" x="4027488" y="3875088"/>
          <p14:tracePt t="130169" x="4027488" y="3867150"/>
          <p14:tracePt t="130186" x="4027488" y="3857625"/>
          <p14:tracePt t="130193" x="4027488" y="3849688"/>
          <p14:tracePt t="130209" x="4027488" y="3841750"/>
          <p14:tracePt t="130217" x="4027488" y="3832225"/>
          <p14:tracePt t="130225" x="4027488" y="3824288"/>
          <p14:tracePt t="130233" x="4027488" y="3816350"/>
          <p14:tracePt t="130241" x="4027488" y="3806825"/>
          <p14:tracePt t="130250" x="4027488" y="3798888"/>
          <p14:tracePt t="130275" x="4027488" y="3790950"/>
          <p14:tracePt t="130281" x="4027488" y="3781425"/>
          <p14:tracePt t="130305" x="4037013" y="3781425"/>
          <p14:tracePt t="130325" x="4037013" y="3773488"/>
          <p14:tracePt t="130341" x="4037013" y="3763963"/>
          <p14:tracePt t="130350" x="4044950" y="3763963"/>
          <p14:tracePt t="130367" x="4052888" y="3756025"/>
          <p14:tracePt t="130392" x="4052888" y="3748088"/>
          <p14:tracePt t="130416" x="4062413" y="3748088"/>
          <p14:tracePt t="130424" x="4062413" y="3738563"/>
          <p14:tracePt t="130431" x="4079875" y="3738563"/>
          <p14:tracePt t="130450" x="4087813" y="3730625"/>
          <p14:tracePt t="130461" x="4105275" y="3730625"/>
          <p14:tracePt t="130475" x="4113213" y="3722688"/>
          <p14:tracePt t="130492" x="4121150" y="3722688"/>
          <p14:tracePt t="130632" x="4130675" y="3722688"/>
          <p14:tracePt t="130662" x="4138613" y="3722688"/>
          <p14:tracePt t="130676" x="4146550" y="3722688"/>
          <p14:tracePt t="130686" x="4156075" y="3722688"/>
          <p14:tracePt t="130694" x="4164013" y="3722688"/>
          <p14:tracePt t="130710" x="4171950" y="3722688"/>
          <p14:tracePt t="130726" x="4189413" y="3722688"/>
          <p14:tracePt t="130734" x="4206875" y="3722688"/>
          <p14:tracePt t="130744" x="4214813" y="3722688"/>
          <p14:tracePt t="130757" x="4232275" y="3722688"/>
          <p14:tracePt t="130765" x="4240213" y="3722688"/>
          <p14:tracePt t="130773" x="4257675" y="3730625"/>
          <p14:tracePt t="130782" x="4265613" y="3738563"/>
          <p14:tracePt t="130789" x="4275138" y="3738563"/>
          <p14:tracePt t="130797" x="4283075" y="3738563"/>
          <p14:tracePt t="130823" x="4291013" y="3748088"/>
          <p14:tracePt t="130833" x="4291013" y="3756025"/>
          <p14:tracePt t="130849" x="4300538" y="3763963"/>
          <p14:tracePt t="130865" x="4308475" y="3773488"/>
          <p14:tracePt t="130873" x="4316413" y="3781425"/>
          <p14:tracePt t="130891" x="4316413" y="3790950"/>
          <p14:tracePt t="130897" x="4316413" y="3798888"/>
          <p14:tracePt t="130908" x="4325938" y="3806825"/>
          <p14:tracePt t="130925" x="4333875" y="3824288"/>
          <p14:tracePt t="130934" x="4333875" y="3832225"/>
          <p14:tracePt t="130942" x="4341813" y="3832225"/>
          <p14:tracePt t="130950" x="4341813" y="3841750"/>
          <p14:tracePt t="130960" x="4341813" y="3849688"/>
          <p14:tracePt t="130967" x="4341813" y="3857625"/>
          <p14:tracePt t="131008" x="4341813" y="3867150"/>
          <p14:tracePt t="131032" x="4341813" y="3875088"/>
          <p14:tracePt t="131071" x="4341813" y="3883025"/>
          <p14:tracePt t="131087" x="4333875" y="3892550"/>
          <p14:tracePt t="131095" x="4325938" y="3892550"/>
          <p14:tracePt t="131105" x="4316413" y="3900488"/>
          <p14:tracePt t="131116" x="4308475" y="3900488"/>
          <p14:tracePt t="131126" x="4300538" y="3900488"/>
          <p14:tracePt t="131131" x="4283075" y="3908425"/>
          <p14:tracePt t="131140" x="4265613" y="3908425"/>
          <p14:tracePt t="131147" x="4249738" y="3908425"/>
          <p14:tracePt t="131155" x="4232275" y="3908425"/>
          <p14:tracePt t="131163" x="4206875" y="3908425"/>
          <p14:tracePt t="131173" x="4189413" y="3908425"/>
          <p14:tracePt t="131179" x="4164013" y="3908425"/>
          <p14:tracePt t="131188" x="4138613" y="3908425"/>
          <p14:tracePt t="131195" x="4130675" y="3900488"/>
          <p14:tracePt t="131205" x="4121150" y="3900488"/>
          <p14:tracePt t="131213" x="4113213" y="3892550"/>
          <p14:tracePt t="131229" x="4105275" y="3883025"/>
          <p14:tracePt t="131245" x="4095750" y="3883025"/>
          <p14:tracePt t="131269" x="4087813" y="3883025"/>
          <p14:tracePt t="131278" x="4087813" y="3875088"/>
          <p14:tracePt t="131294" x="4087813" y="3867150"/>
          <p14:tracePt t="131304" x="4087813" y="3857625"/>
          <p14:tracePt t="131321" x="4079875" y="3857625"/>
          <p14:tracePt t="131332" x="4079875" y="3849688"/>
          <p14:tracePt t="131350" x="4079875" y="3841750"/>
          <p14:tracePt t="131358" x="4070350" y="3841750"/>
          <p14:tracePt t="131376" x="4070350" y="3832225"/>
          <p14:tracePt t="131398" x="4070350" y="3824288"/>
          <p14:tracePt t="131417" x="4070350" y="3816350"/>
          <p14:tracePt t="131426" x="4070350" y="3798888"/>
          <p14:tracePt t="131442" x="4070350" y="3781425"/>
          <p14:tracePt t="131450" x="4070350" y="3773488"/>
          <p14:tracePt t="131460" x="4079875" y="3773488"/>
          <p14:tracePt t="131466" x="4079875" y="3763963"/>
          <p14:tracePt t="131476" x="4095750" y="3756025"/>
          <p14:tracePt t="131482" x="4105275" y="3748088"/>
          <p14:tracePt t="131490" x="4113213" y="3748088"/>
          <p14:tracePt t="131497" x="4130675" y="3738563"/>
          <p14:tracePt t="131507" x="4146550" y="3730625"/>
          <p14:tracePt t="131521" x="4164013" y="3722688"/>
          <p14:tracePt t="131532" x="4181475" y="3722688"/>
          <p14:tracePt t="131539" x="4197350" y="3722688"/>
          <p14:tracePt t="131547" x="4214813" y="3722688"/>
          <p14:tracePt t="131555" x="4224338" y="3722688"/>
          <p14:tracePt t="131563" x="4240213" y="3722688"/>
          <p14:tracePt t="131571" x="4257675" y="3722688"/>
          <p14:tracePt t="131579" x="4265613" y="3722688"/>
          <p14:tracePt t="131587" x="4275138" y="3722688"/>
          <p14:tracePt t="131595" x="4283075" y="3722688"/>
          <p14:tracePt t="131603" x="4291013" y="3722688"/>
          <p14:tracePt t="131612" x="4300538" y="3722688"/>
          <p14:tracePt t="131627" x="4308475" y="3722688"/>
          <p14:tracePt t="131644" x="4316413" y="3730625"/>
          <p14:tracePt t="131660" x="4325938" y="3730625"/>
          <p14:tracePt t="131668" x="4325938" y="3738563"/>
          <p14:tracePt t="131688" x="4325938" y="3748088"/>
          <p14:tracePt t="131696" x="4333875" y="3748088"/>
          <p14:tracePt t="131704" x="4333875" y="3756025"/>
          <p14:tracePt t="131712" x="4341813" y="3763963"/>
          <p14:tracePt t="131720" x="4341813" y="3773488"/>
          <p14:tracePt t="131737" x="4341813" y="3781425"/>
          <p14:tracePt t="131744" x="4341813" y="3798888"/>
          <p14:tracePt t="131760" x="4341813" y="3806825"/>
          <p14:tracePt t="131768" x="4341813" y="3816350"/>
          <p14:tracePt t="131785" x="4341813" y="3824288"/>
          <p14:tracePt t="131794" x="4341813" y="3832225"/>
          <p14:tracePt t="131801" x="4341813" y="3841750"/>
          <p14:tracePt t="131810" x="4341813" y="3849688"/>
          <p14:tracePt t="131818" x="4333875" y="3857625"/>
          <p14:tracePt t="131826" x="4333875" y="3867150"/>
          <p14:tracePt t="131834" x="4333875" y="3875088"/>
          <p14:tracePt t="131842" x="4333875" y="3883025"/>
          <p14:tracePt t="131850" x="4325938" y="3883025"/>
          <p14:tracePt t="131858" x="4316413" y="3900488"/>
          <p14:tracePt t="131866" x="4308475" y="3908425"/>
          <p14:tracePt t="131882" x="4308475" y="3925888"/>
          <p14:tracePt t="131890" x="4300538" y="3935413"/>
          <p14:tracePt t="131898" x="4283075" y="3943350"/>
          <p14:tracePt t="131906" x="4283075" y="3960813"/>
          <p14:tracePt t="131914" x="4275138" y="3968750"/>
          <p14:tracePt t="131923" x="4265613" y="3968750"/>
          <p14:tracePt t="131932" x="4257675" y="3986213"/>
          <p14:tracePt t="131939" x="4249738" y="4002088"/>
          <p14:tracePt t="131946" x="4249738" y="4011613"/>
          <p14:tracePt t="131954" x="4249738" y="4027488"/>
          <p14:tracePt t="131964" x="4240213" y="4044950"/>
          <p14:tracePt t="131978" x="4240213" y="4052888"/>
          <p14:tracePt t="131987" x="4240213" y="4062413"/>
          <p14:tracePt t="132003" x="4240213" y="4070350"/>
          <p14:tracePt t="132010" x="4240213" y="4079875"/>
          <p14:tracePt t="132026" x="4240213" y="4087813"/>
          <p14:tracePt t="132050" x="4240213" y="4095750"/>
          <p14:tracePt t="132058" x="4240213" y="4105275"/>
          <p14:tracePt t="132082" x="4240213" y="4113213"/>
          <p14:tracePt t="132092" x="4240213" y="4121150"/>
          <p14:tracePt t="132098" x="4240213" y="4130675"/>
          <p14:tracePt t="132117" x="4249738" y="4130675"/>
          <p14:tracePt t="132124" x="4257675" y="4138613"/>
          <p14:tracePt t="132131" x="4257675" y="4146550"/>
          <p14:tracePt t="132147" x="4265613" y="4146550"/>
          <p14:tracePt t="132155" x="4265613" y="4156075"/>
          <p14:tracePt t="132163" x="4275138" y="4156075"/>
          <p14:tracePt t="132171" x="4275138" y="4164013"/>
          <p14:tracePt t="132179" x="4283075" y="4171950"/>
          <p14:tracePt t="132187" x="4291013" y="4171950"/>
          <p14:tracePt t="132220" x="4300538" y="4171950"/>
          <p14:tracePt t="132445" x="4291013" y="4171950"/>
          <p14:tracePt t="132453" x="4283075" y="4156075"/>
          <p14:tracePt t="132461" x="4283075" y="4146550"/>
          <p14:tracePt t="132469" x="4265613" y="4130675"/>
          <p14:tracePt t="132477" x="4257675" y="4121150"/>
          <p14:tracePt t="132487" x="4249738" y="4113213"/>
          <p14:tracePt t="132494" x="4240213" y="4095750"/>
          <p14:tracePt t="132503" x="4232275" y="4079875"/>
          <p14:tracePt t="132510" x="4224338" y="4070350"/>
          <p14:tracePt t="132518" x="4224338" y="4062413"/>
          <p14:tracePt t="132528" x="4214813" y="4044950"/>
          <p14:tracePt t="132535" x="4206875" y="4027488"/>
          <p14:tracePt t="132542" x="4197350" y="4019550"/>
          <p14:tracePt t="132553" x="4189413" y="3994150"/>
          <p14:tracePt t="132558" x="4189413" y="3976688"/>
          <p14:tracePt t="132566" x="4189413" y="3960813"/>
          <p14:tracePt t="132574" x="4171950" y="3935413"/>
          <p14:tracePt t="132582" x="4164013" y="3908425"/>
          <p14:tracePt t="132592" x="4146550" y="3883025"/>
          <p14:tracePt t="132598" x="4138613" y="3857625"/>
          <p14:tracePt t="132607" x="4130675" y="3841750"/>
          <p14:tracePt t="132616" x="4113213" y="3824288"/>
          <p14:tracePt t="132626" x="4105275" y="3798888"/>
          <p14:tracePt t="132636" x="4105275" y="3790950"/>
          <p14:tracePt t="132642" x="4105275" y="3781425"/>
          <p14:tracePt t="132652" x="4095750" y="3781425"/>
          <p14:tracePt t="132658" x="4095750" y="3773488"/>
          <p14:tracePt t="132674" x="4095750" y="3763963"/>
          <p14:tracePt t="132794" x="4095750" y="3756025"/>
          <p14:tracePt t="132800" x="4105275" y="3756025"/>
          <p14:tracePt t="132809" x="4130675" y="3756025"/>
          <p14:tracePt t="132815" x="4156075" y="3756025"/>
          <p14:tracePt t="132825" x="4164013" y="3756025"/>
          <p14:tracePt t="132837" x="4189413" y="3756025"/>
          <p14:tracePt t="132843" x="4197350" y="3756025"/>
          <p14:tracePt t="132852" x="4214813" y="3756025"/>
          <p14:tracePt t="132859" x="4232275" y="3756025"/>
          <p14:tracePt t="132867" x="4232275" y="3763963"/>
          <p14:tracePt t="132877" x="4240213" y="3763963"/>
          <p14:tracePt t="132905" x="4257675" y="3781425"/>
          <p14:tracePt t="132914" x="4265613" y="3790950"/>
          <p14:tracePt t="132924" x="4275138" y="3798888"/>
          <p14:tracePt t="132932" x="4291013" y="3832225"/>
          <p14:tracePt t="132950" x="4291013" y="3841750"/>
          <p14:tracePt t="132958" x="4300538" y="3849688"/>
          <p14:tracePt t="132965" x="4308475" y="3849688"/>
          <p14:tracePt t="132974" x="4308475" y="3857625"/>
          <p14:tracePt t="132982" x="4308475" y="3867150"/>
          <p14:tracePt t="132990" x="4308475" y="3875088"/>
          <p14:tracePt t="133005" x="4308475" y="3883025"/>
          <p14:tracePt t="133013" x="4308475" y="3892550"/>
          <p14:tracePt t="133033" x="4316413" y="3908425"/>
          <p14:tracePt t="133041" x="4316413" y="3917950"/>
          <p14:tracePt t="133057" x="4316413" y="3925888"/>
          <p14:tracePt t="133065" x="4316413" y="3935413"/>
          <p14:tracePt t="133077" x="4316413" y="3943350"/>
          <p14:tracePt t="133087" x="4316413" y="3960813"/>
          <p14:tracePt t="133097" x="4316413" y="3986213"/>
          <p14:tracePt t="133108" x="4316413" y="3994150"/>
          <p14:tracePt t="133121" x="4316413" y="4002088"/>
          <p14:tracePt t="133126" x="4316413" y="4027488"/>
          <p14:tracePt t="133133" x="4316413" y="4037013"/>
          <p14:tracePt t="133141" x="4316413" y="4044950"/>
          <p14:tracePt t="133157" x="4316413" y="4052888"/>
          <p14:tracePt t="133165" x="4316413" y="4062413"/>
          <p14:tracePt t="133175" x="4316413" y="4070350"/>
          <p14:tracePt t="133193" x="4316413" y="4079875"/>
          <p14:tracePt t="133202" x="4316413" y="4087813"/>
          <p14:tracePt t="133225" x="4316413" y="4095750"/>
          <p14:tracePt t="133259" x="4316413" y="4105275"/>
          <p14:tracePt t="133284" x="4308475" y="4105275"/>
          <p14:tracePt t="133316" x="4300538" y="4105275"/>
          <p14:tracePt t="133347" x="4283075" y="4105275"/>
          <p14:tracePt t="133355" x="4265613" y="4105275"/>
          <p14:tracePt t="133363" x="4249738" y="4087813"/>
          <p14:tracePt t="133371" x="4232275" y="4070350"/>
          <p14:tracePt t="133379" x="4214813" y="4044950"/>
          <p14:tracePt t="133390" x="4189413" y="4037013"/>
          <p14:tracePt t="133395" x="4164013" y="3994150"/>
          <p14:tracePt t="133404" x="4146550" y="3976688"/>
          <p14:tracePt t="133411" x="4138613" y="3960813"/>
          <p14:tracePt t="133420" x="4130675" y="3943350"/>
          <p14:tracePt t="133427" x="4113213" y="3925888"/>
          <p14:tracePt t="133437" x="4105275" y="3908425"/>
          <p14:tracePt t="133444" x="4095750" y="3892550"/>
          <p14:tracePt t="133453" x="4087813" y="3875088"/>
          <p14:tracePt t="133461" x="4079875" y="3849688"/>
          <p14:tracePt t="133477" x="4070350" y="3824288"/>
          <p14:tracePt t="133484" x="4070350" y="3816350"/>
          <p14:tracePt t="133491" x="4062413" y="3781425"/>
          <p14:tracePt t="133503" x="4052888" y="3763963"/>
          <p14:tracePt t="133508" x="4052888" y="3756025"/>
          <p14:tracePt t="133518" x="4052888" y="3730625"/>
          <p14:tracePt t="133525" x="4044950" y="3713163"/>
          <p14:tracePt t="133534" x="4044950" y="3687763"/>
          <p14:tracePt t="133541" x="4044950" y="3679825"/>
          <p14:tracePt t="133550" x="4044950" y="3654425"/>
          <p14:tracePt t="133565" x="4044950" y="3646488"/>
          <p14:tracePt t="133574" x="4044950" y="3636963"/>
          <p14:tracePt t="133591" x="4044950" y="3629025"/>
          <p14:tracePt t="133614" x="4044950" y="3619500"/>
          <p14:tracePt t="133637" x="4052888" y="3611563"/>
          <p14:tracePt t="133645" x="4062413" y="3611563"/>
          <p14:tracePt t="133654" x="4070350" y="3611563"/>
          <p14:tracePt t="133673" x="4087813" y="3611563"/>
          <p14:tracePt t="133680" x="4095750" y="3611563"/>
          <p14:tracePt t="133688" x="4105275" y="3611563"/>
          <p14:tracePt t="133696" x="4121150" y="3611563"/>
          <p14:tracePt t="133704" x="4138613" y="3611563"/>
          <p14:tracePt t="133712" x="4156075" y="3611563"/>
          <p14:tracePt t="133717" x="4181475" y="3611563"/>
          <p14:tracePt t="133726" x="4214813" y="3629025"/>
          <p14:tracePt t="133734" x="4240213" y="3646488"/>
          <p14:tracePt t="133742" x="4249738" y="3671888"/>
          <p14:tracePt t="133750" x="4275138" y="3687763"/>
          <p14:tracePt t="133757" x="4291013" y="3713163"/>
          <p14:tracePt t="133766" x="4308475" y="3730625"/>
          <p14:tracePt t="133774" x="4325938" y="3756025"/>
          <p14:tracePt t="133784" x="4333875" y="3781425"/>
          <p14:tracePt t="133791" x="4333875" y="3798888"/>
          <p14:tracePt t="133800" x="4341813" y="3816350"/>
          <p14:tracePt t="133808" x="4351338" y="3849688"/>
          <p14:tracePt t="133815" x="4351338" y="3875088"/>
          <p14:tracePt t="133824" x="4351338" y="3900488"/>
          <p14:tracePt t="133832" x="4351338" y="3917950"/>
          <p14:tracePt t="133839" x="4351338" y="3935413"/>
          <p14:tracePt t="133847" x="4351338" y="3951288"/>
          <p14:tracePt t="133855" x="4351338" y="3976688"/>
          <p14:tracePt t="133864" x="4351338" y="3994150"/>
          <p14:tracePt t="133871" x="4351338" y="4002088"/>
          <p14:tracePt t="133880" x="4351338" y="4027488"/>
          <p14:tracePt t="133887" x="4351338" y="4044950"/>
          <p14:tracePt t="133905" x="4359275" y="4087813"/>
          <p14:tracePt t="133912" x="4359275" y="4113213"/>
          <p14:tracePt t="133920" x="4376738" y="4146550"/>
          <p14:tracePt t="133927" x="4394200" y="4171950"/>
          <p14:tracePt t="133940" x="4419600" y="4181475"/>
          <p14:tracePt t="133943" x="4427538" y="4197350"/>
          <p14:tracePt t="133954" x="4445000" y="4214813"/>
          <p14:tracePt t="133960" x="4452938" y="4224338"/>
          <p14:tracePt t="133967" x="4486275" y="4240213"/>
          <p14:tracePt t="133976" x="4503738" y="4249738"/>
          <p14:tracePt t="133984" x="4529138" y="4249738"/>
          <p14:tracePt t="133993" x="4538663" y="4249738"/>
          <p14:tracePt t="134005" x="4546600" y="4249738"/>
          <p14:tracePt t="134012" x="4554538" y="4249738"/>
          <p14:tracePt t="134028" x="4564063" y="4257675"/>
          <p14:tracePt t="134036" x="4572000" y="4257675"/>
          <p14:tracePt t="134044" x="4579938" y="4257675"/>
          <p14:tracePt t="134060" x="4597400" y="4257675"/>
          <p14:tracePt t="134068" x="4605338" y="4275138"/>
          <p14:tracePt t="134075" x="4605338" y="4283075"/>
          <p14:tracePt t="134087" x="4605338" y="4308475"/>
          <p14:tracePt t="134093" x="4597400" y="4368800"/>
          <p14:tracePt t="134103" x="4564063" y="4427538"/>
          <p14:tracePt t="134360" x="4564063" y="4419600"/>
          <p14:tracePt t="134368" x="4579938" y="4384675"/>
          <p14:tracePt t="134374" x="4605338" y="4333875"/>
          <p14:tracePt t="134384" x="4614863" y="4291013"/>
          <p14:tracePt t="134390" x="4640263" y="4232275"/>
          <p14:tracePt t="134403" x="4640263" y="4206875"/>
          <p14:tracePt t="134428" x="4648200" y="4206875"/>
          <p14:tracePt t="134444" x="4657725" y="4206875"/>
          <p14:tracePt t="134453" x="4657725" y="4214813"/>
          <p14:tracePt t="134460" x="4657725" y="4232275"/>
          <p14:tracePt t="134468" x="4657725" y="4257675"/>
          <p14:tracePt t="134476" x="4657725" y="4275138"/>
          <p14:tracePt t="134484" x="4648200" y="4300538"/>
          <p14:tracePt t="134493" x="4640263" y="4325938"/>
          <p14:tracePt t="134500" x="4640263" y="4368800"/>
          <p14:tracePt t="134510" x="4630738" y="4394200"/>
          <p14:tracePt t="134520" x="4622800" y="4419600"/>
          <p14:tracePt t="134528" x="4614863" y="4452938"/>
          <p14:tracePt t="134537" x="4614863" y="4513263"/>
          <p14:tracePt t="134550" x="4614863" y="4546600"/>
          <p14:tracePt t="134558" x="4614863" y="4589463"/>
          <p14:tracePt t="134568" x="4614863" y="4605338"/>
          <p14:tracePt t="134578" x="4614863" y="4683125"/>
          <p14:tracePt t="134588" x="4614863" y="4716463"/>
          <p14:tracePt t="134598" x="4622800" y="4749800"/>
          <p14:tracePt t="134605" x="4640263" y="4802188"/>
          <p14:tracePt t="134614" x="4648200" y="4818063"/>
          <p14:tracePt t="134621" x="4665663" y="4852988"/>
          <p14:tracePt t="134628" x="4673600" y="4868863"/>
          <p14:tracePt t="134641" x="4691063" y="4903788"/>
          <p14:tracePt t="134648" x="4708525" y="4937125"/>
          <p14:tracePt t="134658" x="4749800" y="5013325"/>
          <p14:tracePt t="134666" x="4784725" y="5056188"/>
          <p14:tracePt t="134674" x="4802188" y="5081588"/>
          <p14:tracePt t="134683" x="4827588" y="5116513"/>
          <p14:tracePt t="134693" x="4860925" y="5141913"/>
          <p14:tracePt t="134702" x="4886325" y="5167313"/>
          <p14:tracePt t="134710" x="4903788" y="5175250"/>
          <p14:tracePt t="134717" x="4911725" y="5200650"/>
          <p14:tracePt t="134727" x="4929188" y="5208588"/>
          <p14:tracePt t="134737" x="4937125" y="5218113"/>
          <p14:tracePt t="134747" x="4946650" y="5218113"/>
          <p14:tracePt t="134808" x="4937125" y="5218113"/>
          <p14:tracePt t="136788" x="4937125" y="5200650"/>
          <p14:tracePt t="136796" x="4929188" y="5192713"/>
          <p14:tracePt t="136812" x="4929188" y="5183188"/>
          <p14:tracePt t="136820" x="4929188" y="5167313"/>
          <p14:tracePt t="136828" x="4929188" y="5141913"/>
          <p14:tracePt t="136837" x="4929188" y="5124450"/>
          <p14:tracePt t="136844" x="4929188" y="5106988"/>
          <p14:tracePt t="136853" x="4929188" y="5099050"/>
          <p14:tracePt t="136860" x="4929188" y="5091113"/>
          <p14:tracePt t="136868" x="4929188" y="5081588"/>
          <p14:tracePt t="136876" x="4929188" y="5073650"/>
          <p14:tracePt t="136884" x="4929188" y="5056188"/>
          <p14:tracePt t="136905" x="4929188" y="5048250"/>
          <p14:tracePt t="136908" x="4929188" y="5038725"/>
          <p14:tracePt t="136924" x="4929188" y="5030788"/>
          <p14:tracePt t="136934" x="4929188" y="5022850"/>
          <p14:tracePt t="136940" x="4929188" y="5013325"/>
          <p14:tracePt t="136958" x="4929188" y="4997450"/>
          <p14:tracePt t="136974" x="4929188" y="4979988"/>
          <p14:tracePt t="136982" x="4929188" y="4962525"/>
          <p14:tracePt t="136990" x="4929188" y="4954588"/>
          <p14:tracePt t="136998" x="4929188" y="4946650"/>
          <p14:tracePt t="137006" x="4929188" y="4937125"/>
          <p14:tracePt t="137015" x="4929188" y="4919663"/>
          <p14:tracePt t="137022" x="4929188" y="4903788"/>
          <p14:tracePt t="137031" x="4929188" y="4894263"/>
          <p14:tracePt t="137038" x="4929188" y="4886325"/>
          <p14:tracePt t="137046" x="4929188" y="4878388"/>
          <p14:tracePt t="137054" x="4929188" y="4860925"/>
          <p14:tracePt t="137064" x="4929188" y="4852988"/>
          <p14:tracePt t="137070" x="4929188" y="4843463"/>
          <p14:tracePt t="137079" x="4929188" y="4835525"/>
          <p14:tracePt t="137088" x="4929188" y="4818063"/>
          <p14:tracePt t="137094" x="4929188" y="4810125"/>
          <p14:tracePt t="137102" x="4929188" y="4792663"/>
          <p14:tracePt t="137118" x="4929188" y="4775200"/>
          <p14:tracePt t="137127" x="4929188" y="4767263"/>
          <p14:tracePt t="137141" x="4919663" y="4759325"/>
          <p14:tracePt t="137151" x="4919663" y="4749800"/>
          <p14:tracePt t="137159" x="4911725" y="4741863"/>
          <p14:tracePt t="137165" x="4911725" y="4733925"/>
          <p14:tracePt t="137173" x="4903788" y="4716463"/>
          <p14:tracePt t="137190" x="4894263" y="4699000"/>
          <p14:tracePt t="137197" x="4886325" y="4673600"/>
          <p14:tracePt t="137207" x="4868863" y="4665663"/>
          <p14:tracePt t="137213" x="4860925" y="4648200"/>
          <p14:tracePt t="137223" x="4852988" y="4630738"/>
          <p14:tracePt t="137231" x="4843463" y="4605338"/>
          <p14:tracePt t="137239" x="4827588" y="4597400"/>
          <p14:tracePt t="137247" x="4792663" y="4564063"/>
          <p14:tracePt t="137255" x="4775200" y="4554538"/>
          <p14:tracePt t="137263" x="4749800" y="4529138"/>
          <p14:tracePt t="137271" x="4733925" y="4503738"/>
          <p14:tracePt t="137279" x="4699000" y="4478338"/>
          <p14:tracePt t="137287" x="4673600" y="4460875"/>
          <p14:tracePt t="137295" x="4648200" y="4435475"/>
          <p14:tracePt t="137305" x="4630738" y="4410075"/>
          <p14:tracePt t="137312" x="4589463" y="4394200"/>
          <p14:tracePt t="137319" x="4572000" y="4368800"/>
          <p14:tracePt t="137327" x="4546600" y="4359275"/>
          <p14:tracePt t="137335" x="4495800" y="4325938"/>
          <p14:tracePt t="137345" x="4460875" y="4308475"/>
          <p14:tracePt t="137357" x="4445000" y="4291013"/>
          <p14:tracePt t="137363" x="4410075" y="4275138"/>
          <p14:tracePt t="137373" x="4368800" y="4249738"/>
          <p14:tracePt t="137379" x="4325938" y="4232275"/>
          <p14:tracePt t="137387" x="4283075" y="4197350"/>
          <p14:tracePt t="137395" x="4257675" y="4181475"/>
          <p14:tracePt t="137405" x="4214813" y="4164013"/>
          <p14:tracePt t="137412" x="4146550" y="4130675"/>
          <p14:tracePt t="137420" x="4121150" y="4121150"/>
          <p14:tracePt t="137430" x="4052888" y="4087813"/>
          <p14:tracePt t="137439" x="4011613" y="4070350"/>
          <p14:tracePt t="137444" x="3994150" y="4052888"/>
          <p14:tracePt t="137455" x="3960813" y="4037013"/>
          <p14:tracePt t="137460" x="3925888" y="4027488"/>
          <p14:tracePt t="137468" x="3900488" y="4019550"/>
          <p14:tracePt t="137479" x="3892550" y="4002088"/>
          <p14:tracePt t="137488" x="3867150" y="4002088"/>
          <p14:tracePt t="137496" x="3849688" y="3994150"/>
          <p14:tracePt t="137508" x="3832225" y="3986213"/>
          <p14:tracePt t="137518" x="3824288" y="3976688"/>
          <p14:tracePt t="137526" x="3798888" y="3960813"/>
          <p14:tracePt t="137537" x="3790950" y="3960813"/>
          <p14:tracePt t="137546" x="3781425" y="3951288"/>
          <p14:tracePt t="137574" x="3763963" y="3935413"/>
          <p14:tracePt t="137582" x="3756025" y="3935413"/>
          <p14:tracePt t="137590" x="3756025" y="3925888"/>
          <p14:tracePt t="137608" x="3748088" y="3925888"/>
          <p14:tracePt t="137618" x="3738563" y="3917950"/>
          <p14:tracePt t="137634" x="3738563" y="3908425"/>
          <p14:tracePt t="137642" x="3730625" y="3908425"/>
          <p14:tracePt t="137650" x="3722688" y="3900488"/>
          <p14:tracePt t="137658" x="3713163" y="3892550"/>
          <p14:tracePt t="137668" x="3705225" y="3883025"/>
          <p14:tracePt t="137682" x="3697288" y="3875088"/>
          <p14:tracePt t="137690" x="3697288" y="3867150"/>
          <p14:tracePt t="137701" x="3687763" y="3857625"/>
          <p14:tracePt t="137718" x="3679825" y="3857625"/>
          <p14:tracePt t="137726" x="3679825" y="3849688"/>
          <p14:tracePt t="137737" x="3671888" y="3849688"/>
          <p14:tracePt t="137742" x="3671888" y="3841750"/>
          <p14:tracePt t="137766" x="3671888" y="3832225"/>
          <p14:tracePt t="137796" x="3671888" y="3824288"/>
          <p14:tracePt t="137802" x="3662363" y="3824288"/>
          <p14:tracePt t="137906" x="3671888" y="3824288"/>
          <p14:tracePt t="137924" x="3679825" y="3824288"/>
          <p14:tracePt t="137940" x="3687763" y="3824288"/>
          <p14:tracePt t="137981" x="3697288" y="3824288"/>
          <p14:tracePt t="137998" x="3705225" y="3824288"/>
          <p14:tracePt t="138020" x="3705225" y="3832225"/>
          <p14:tracePt t="138028" x="3713163" y="3832225"/>
          <p14:tracePt t="138044" x="3722688" y="3832225"/>
          <p14:tracePt t="138070" x="3738563" y="3841750"/>
          <p14:tracePt t="138076" x="3763963" y="3841750"/>
          <p14:tracePt t="138086" x="3773488" y="3841750"/>
          <p14:tracePt t="138094" x="3790950" y="3841750"/>
          <p14:tracePt t="138104" x="3816350" y="3841750"/>
          <p14:tracePt t="138110" x="3824288" y="3841750"/>
          <p14:tracePt t="138118" x="3841750" y="3841750"/>
          <p14:tracePt t="138127" x="3875088" y="3841750"/>
          <p14:tracePt t="138133" x="3892550" y="3841750"/>
          <p14:tracePt t="138141" x="3935413" y="3832225"/>
          <p14:tracePt t="138149" x="3968750" y="3832225"/>
          <p14:tracePt t="138157" x="4002088" y="3824288"/>
          <p14:tracePt t="138165" x="4037013" y="3824288"/>
          <p14:tracePt t="138173" x="4062413" y="3824288"/>
          <p14:tracePt t="138181" x="4095750" y="3824288"/>
          <p14:tracePt t="138189" x="4130675" y="3824288"/>
          <p14:tracePt t="138197" x="4156075" y="3824288"/>
          <p14:tracePt t="138205" x="4197350" y="3824288"/>
          <p14:tracePt t="138213" x="4214813" y="3824288"/>
          <p14:tracePt t="138221" x="4249738" y="3824288"/>
          <p14:tracePt t="138229" x="4265613" y="3824288"/>
          <p14:tracePt t="138239" x="4275138" y="3824288"/>
          <p14:tracePt t="138251" x="4291013" y="3824288"/>
          <p14:tracePt t="138257" x="4300538" y="3824288"/>
          <p14:tracePt t="138311" x="4300538" y="3832225"/>
          <p14:tracePt t="138325" x="4300538" y="3841750"/>
          <p14:tracePt t="138334" x="4308475" y="3849688"/>
          <p14:tracePt t="138341" x="4308475" y="3857625"/>
          <p14:tracePt t="138352" x="4316413" y="3857625"/>
          <p14:tracePt t="138357" x="4316413" y="3875088"/>
          <p14:tracePt t="138367" x="4325938" y="3883025"/>
          <p14:tracePt t="138375" x="4325938" y="3900488"/>
          <p14:tracePt t="138383" x="4325938" y="3917950"/>
          <p14:tracePt t="138391" x="4325938" y="3925888"/>
          <p14:tracePt t="138399" x="4325938" y="3943350"/>
          <p14:tracePt t="138407" x="4325938" y="3960813"/>
          <p14:tracePt t="138417" x="4325938" y="3968750"/>
          <p14:tracePt t="138427" x="4325938" y="3976688"/>
          <p14:tracePt t="138435" x="4333875" y="3986213"/>
          <p14:tracePt t="138444" x="4333875" y="3994150"/>
          <p14:tracePt t="138451" x="4333875" y="4002088"/>
          <p14:tracePt t="138468" x="4333875" y="4011613"/>
          <p14:tracePt t="138484" x="4341813" y="4011613"/>
          <p14:tracePt t="138512" x="4341813" y="4019550"/>
          <p14:tracePt t="138544" x="4351338" y="4027488"/>
          <p14:tracePt t="138592" x="4351338" y="4037013"/>
          <p14:tracePt t="138619" x="4351338" y="4044950"/>
          <p14:tracePt t="138637" x="4359275" y="4052888"/>
          <p14:tracePt t="138666" x="4368800" y="4052888"/>
          <p14:tracePt t="138713" x="4376738" y="4052888"/>
          <p14:tracePt t="138721" x="4376738" y="4062413"/>
          <p14:tracePt t="138729" x="4384675" y="4062413"/>
          <p14:tracePt t="138737" x="4394200" y="4062413"/>
          <p14:tracePt t="138745" x="4402138" y="4062413"/>
          <p14:tracePt t="138753" x="4419600" y="4062413"/>
          <p14:tracePt t="138761" x="4427538" y="4062413"/>
          <p14:tracePt t="138769" x="4445000" y="4062413"/>
          <p14:tracePt t="138777" x="4470400" y="4062413"/>
          <p14:tracePt t="138785" x="4495800" y="4070350"/>
          <p14:tracePt t="138793" x="4521200" y="4070350"/>
          <p14:tracePt t="138802" x="4546600" y="4070350"/>
          <p14:tracePt t="138811" x="4554538" y="4070350"/>
          <p14:tracePt t="138817" x="4579938" y="4070350"/>
          <p14:tracePt t="138825" x="4589463" y="4070350"/>
          <p14:tracePt t="138834" x="4605338" y="4070350"/>
          <p14:tracePt t="138842" x="4630738" y="4070350"/>
          <p14:tracePt t="138851" x="4640263" y="4070350"/>
          <p14:tracePt t="138857" x="4648200" y="4070350"/>
          <p14:tracePt t="138866" x="4657725" y="4070350"/>
          <p14:tracePt t="138987" x="4665663" y="4070350"/>
          <p14:tracePt t="139358" x="4640263" y="4079875"/>
          <p14:tracePt t="139366" x="4605338" y="4087813"/>
          <p14:tracePt t="139374" x="4579938" y="4087813"/>
          <p14:tracePt t="139382" x="4538663" y="4087813"/>
          <p14:tracePt t="139392" x="4478338" y="4087813"/>
          <p14:tracePt t="139398" x="4435475" y="4087813"/>
          <p14:tracePt t="139406" x="4376738" y="4087813"/>
          <p14:tracePt t="139414" x="4316413" y="4087813"/>
          <p14:tracePt t="139422" x="4240213" y="4070350"/>
          <p14:tracePt t="139430" x="4197350" y="4062413"/>
          <p14:tracePt t="139438" x="4121150" y="4052888"/>
          <p14:tracePt t="139448" x="4062413" y="4037013"/>
          <p14:tracePt t="139460" x="4002088" y="4011613"/>
          <p14:tracePt t="139467" x="3951288" y="4002088"/>
          <p14:tracePt t="139475" x="3867150" y="3968750"/>
          <p14:tracePt t="139482" x="3816350" y="3951288"/>
          <p14:tracePt t="139491" x="3773488" y="3943350"/>
          <p14:tracePt t="139497" x="3722688" y="3908425"/>
          <p14:tracePt t="139507" x="3687763" y="3900488"/>
          <p14:tracePt t="139515" x="3636963" y="3883025"/>
          <p14:tracePt t="139523" x="3619500" y="3867150"/>
          <p14:tracePt t="139531" x="3594100" y="3849688"/>
          <p14:tracePt t="139539" x="3586163" y="3849688"/>
          <p14:tracePt t="139631" x="3594100" y="3841750"/>
          <p14:tracePt t="139639" x="3611563" y="3824288"/>
          <p14:tracePt t="139647" x="3636963" y="3816350"/>
          <p14:tracePt t="139655" x="3679825" y="3806825"/>
          <p14:tracePt t="139665" x="3705225" y="3798888"/>
          <p14:tracePt t="139675" x="3763963" y="3790950"/>
          <p14:tracePt t="139686" x="3849688" y="3790950"/>
          <p14:tracePt t="139692" x="3908425" y="3781425"/>
          <p14:tracePt t="139700" x="3951288" y="3781425"/>
          <p14:tracePt t="139707" x="4019550" y="3781425"/>
          <p14:tracePt t="139715" x="4052888" y="3781425"/>
          <p14:tracePt t="139724" x="4079875" y="3781425"/>
          <p14:tracePt t="139732" x="4087813" y="3781425"/>
          <p14:tracePt t="139758" x="4095750" y="3781425"/>
          <p14:tracePt t="139798" x="4095750" y="3798888"/>
          <p14:tracePt t="139805" x="4095750" y="3806825"/>
          <p14:tracePt t="139814" x="4105275" y="3816350"/>
          <p14:tracePt t="139821" x="4105275" y="3832225"/>
          <p14:tracePt t="139830" x="4113213" y="3849688"/>
          <p14:tracePt t="139838" x="4113213" y="3867150"/>
          <p14:tracePt t="139846" x="4113213" y="3883025"/>
          <p14:tracePt t="139854" x="4113213" y="3892550"/>
          <p14:tracePt t="139862" x="4121150" y="3917950"/>
          <p14:tracePt t="139870" x="4130675" y="3935413"/>
          <p14:tracePt t="139877" x="4130675" y="3960813"/>
          <p14:tracePt t="139887" x="4138613" y="3976688"/>
          <p14:tracePt t="139894" x="4156075" y="4002088"/>
          <p14:tracePt t="139903" x="4164013" y="4027488"/>
          <p14:tracePt t="139922" x="4181475" y="4052888"/>
          <p14:tracePt t="139926" x="4181475" y="4062413"/>
          <p14:tracePt t="139934" x="4181475" y="4070350"/>
          <p14:tracePt t="139942" x="4189413" y="4070350"/>
          <p14:tracePt t="139960" x="4197350" y="4079875"/>
          <p14:tracePt t="140010" x="4206875" y="4079875"/>
          <p14:tracePt t="140018" x="4224338" y="4087813"/>
          <p14:tracePt t="140026" x="4232275" y="4087813"/>
          <p14:tracePt t="140034" x="4257675" y="4087813"/>
          <p14:tracePt t="140042" x="4283075" y="4087813"/>
          <p14:tracePt t="140050" x="4308475" y="4087813"/>
          <p14:tracePt t="140060" x="4333875" y="4087813"/>
          <p14:tracePt t="140069" x="4376738" y="4087813"/>
          <p14:tracePt t="140075" x="4410075" y="4087813"/>
          <p14:tracePt t="140085" x="4435475" y="4087813"/>
          <p14:tracePt t="140092" x="4460875" y="4087813"/>
          <p14:tracePt t="140100" x="4478338" y="4087813"/>
          <p14:tracePt t="140108" x="4503738" y="4087813"/>
          <p14:tracePt t="140116" x="4513263" y="4087813"/>
          <p14:tracePt t="140124" x="4529138" y="4087813"/>
          <p14:tracePt t="140131" x="4538663" y="4087813"/>
          <p14:tracePt t="140141" x="4546600" y="4087813"/>
          <p14:tracePt t="140147" x="4554538" y="4087813"/>
          <p14:tracePt t="140811" x="4546600" y="4087813"/>
          <p14:tracePt t="140821" x="4529138" y="4087813"/>
          <p14:tracePt t="140827" x="4495800" y="4087813"/>
          <p14:tracePt t="140835" x="4435475" y="4087813"/>
          <p14:tracePt t="140843" x="4394200" y="4079875"/>
          <p14:tracePt t="140851" x="4316413" y="4070350"/>
          <p14:tracePt t="140861" x="4257675" y="4052888"/>
          <p14:tracePt t="140869" x="4214813" y="4044950"/>
          <p14:tracePt t="140875" x="4164013" y="4037013"/>
          <p14:tracePt t="140883" x="4121150" y="4027488"/>
          <p14:tracePt t="140903" x="4011613" y="4002088"/>
          <p14:tracePt t="140907" x="3968750" y="3994150"/>
          <p14:tracePt t="140915" x="3925888" y="3986213"/>
          <p14:tracePt t="140925" x="3892550" y="3976688"/>
          <p14:tracePt t="140933" x="3867150" y="3976688"/>
          <p14:tracePt t="140941" x="3832225" y="3968750"/>
          <p14:tracePt t="140949" x="3816350" y="3960813"/>
          <p14:tracePt t="140959" x="3806825" y="3960813"/>
          <p14:tracePt t="140969" x="3781425" y="3951288"/>
          <p14:tracePt t="140979" x="3756025" y="3943350"/>
          <p14:tracePt t="140989" x="3738563" y="3943350"/>
          <p14:tracePt t="140997" x="3705225" y="3935413"/>
          <p14:tracePt t="141005" x="3679825" y="3935413"/>
          <p14:tracePt t="141013" x="3662363" y="3925888"/>
          <p14:tracePt t="141023" x="3654425" y="3925888"/>
          <p14:tracePt t="141033" x="3629025" y="3917950"/>
          <p14:tracePt t="141041" x="3603625" y="3908425"/>
          <p14:tracePt t="141061" x="3594100" y="3908425"/>
          <p14:tracePt t="141069" x="3586163" y="3908425"/>
          <p14:tracePt t="141105" x="3586163" y="3900488"/>
          <p14:tracePt t="141113" x="3586163" y="3892550"/>
          <p14:tracePt t="141121" x="3578225" y="3883025"/>
          <p14:tracePt t="141131" x="3578225" y="3875088"/>
          <p14:tracePt t="141139" x="3578225" y="3867150"/>
          <p14:tracePt t="141149" x="3568700" y="3867150"/>
          <p14:tracePt t="141157" x="3568700" y="3857625"/>
          <p14:tracePt t="141165" x="3568700" y="3849688"/>
          <p14:tracePt t="141175" x="3568700" y="3841750"/>
          <p14:tracePt t="141197" x="3568700" y="3832225"/>
          <p14:tracePt t="141205" x="3568700" y="3824288"/>
          <p14:tracePt t="141221" x="3568700" y="3816350"/>
          <p14:tracePt t="141239" x="3568700" y="3806825"/>
          <p14:tracePt t="141255" x="3568700" y="3798888"/>
          <p14:tracePt t="141273" x="3578225" y="3798888"/>
          <p14:tracePt t="141291" x="3586163" y="3798888"/>
          <p14:tracePt t="141299" x="3603625" y="3790950"/>
          <p14:tracePt t="141307" x="3619500" y="3781425"/>
          <p14:tracePt t="141316" x="3646488" y="3781425"/>
          <p14:tracePt t="141323" x="3671888" y="3781425"/>
          <p14:tracePt t="141331" x="3697288" y="3781425"/>
          <p14:tracePt t="141339" x="3722688" y="3781425"/>
          <p14:tracePt t="141347" x="3763963" y="3781425"/>
          <p14:tracePt t="141355" x="3798888" y="3781425"/>
          <p14:tracePt t="141364" x="3832225" y="3781425"/>
          <p14:tracePt t="141371" x="3857625" y="3781425"/>
          <p14:tracePt t="141380" x="3892550" y="3781425"/>
          <p14:tracePt t="141388" x="3908425" y="3781425"/>
          <p14:tracePt t="141397" x="3917950" y="3781425"/>
          <p14:tracePt t="141403" x="3925888" y="3781425"/>
          <p14:tracePt t="141412" x="3935413" y="3781425"/>
          <p14:tracePt t="141444" x="3943350" y="3781425"/>
          <p14:tracePt t="141451" x="3951288" y="3790950"/>
          <p14:tracePt t="141459" x="3960813" y="3806825"/>
          <p14:tracePt t="141467" x="3960813" y="3816350"/>
          <p14:tracePt t="141478" x="3968750" y="3832225"/>
          <p14:tracePt t="141487" x="3976688" y="3841750"/>
          <p14:tracePt t="141492" x="3986213" y="3849688"/>
          <p14:tracePt t="141504" x="4002088" y="3867150"/>
          <p14:tracePt t="141510" x="4002088" y="3883025"/>
          <p14:tracePt t="141518" x="4011613" y="3892550"/>
          <p14:tracePt t="141526" x="4019550" y="3900488"/>
          <p14:tracePt t="141536" x="4027488" y="3917950"/>
          <p14:tracePt t="141542" x="4037013" y="3925888"/>
          <p14:tracePt t="141553" x="4037013" y="3935413"/>
          <p14:tracePt t="141562" x="4037013" y="3951288"/>
          <p14:tracePt t="141570" x="4044950" y="3951288"/>
          <p14:tracePt t="141579" x="4062413" y="3976688"/>
          <p14:tracePt t="141585" x="4062413" y="3986213"/>
          <p14:tracePt t="141594" x="4070350" y="3986213"/>
          <p14:tracePt t="141602" x="4079875" y="3994150"/>
          <p14:tracePt t="141609" x="4087813" y="4002088"/>
          <p14:tracePt t="141625" x="4095750" y="4002088"/>
          <p14:tracePt t="141633" x="4105275" y="4011613"/>
          <p14:tracePt t="141641" x="4105275" y="4019550"/>
          <p14:tracePt t="141649" x="4113213" y="4019550"/>
          <p14:tracePt t="141657" x="4130675" y="4019550"/>
          <p14:tracePt t="141665" x="4138613" y="4019550"/>
          <p14:tracePt t="141676" x="4156075" y="4027488"/>
          <p14:tracePt t="141684" x="4181475" y="4027488"/>
          <p14:tracePt t="141692" x="4189413" y="4027488"/>
          <p14:tracePt t="141698" x="4214813" y="4027488"/>
          <p14:tracePt t="141708" x="4240213" y="4027488"/>
          <p14:tracePt t="141718" x="4257675" y="4027488"/>
          <p14:tracePt t="141726" x="4283075" y="4027488"/>
          <p14:tracePt t="141737" x="4308475" y="4027488"/>
          <p14:tracePt t="141744" x="4325938" y="4027488"/>
          <p14:tracePt t="141754" x="4341813" y="4027488"/>
          <p14:tracePt t="141764" x="4376738" y="4019550"/>
          <p14:tracePt t="141772" x="4384675" y="4019550"/>
          <p14:tracePt t="141795" x="4384675" y="4011613"/>
          <p14:tracePt t="141804" x="4394200" y="4011613"/>
          <p14:tracePt t="141820" x="4402138" y="4002088"/>
          <p14:tracePt t="141837" x="4402138" y="3986213"/>
          <p14:tracePt t="141844" x="4410075" y="3986213"/>
          <p14:tracePt t="141853" x="4419600" y="3976688"/>
          <p14:tracePt t="141860" x="4427538" y="3976688"/>
          <p14:tracePt t="141868" x="4427538" y="3968750"/>
          <p14:tracePt t="141876" x="4427538" y="3951288"/>
          <p14:tracePt t="141884" x="4435475" y="3951288"/>
          <p14:tracePt t="141892" x="4445000" y="3951288"/>
          <p14:tracePt t="141906" x="4452938" y="3943350"/>
          <p14:tracePt t="141908" x="4452938" y="3935413"/>
          <p14:tracePt t="141916" x="4460875" y="3925888"/>
          <p14:tracePt t="141924" x="4470400" y="3925888"/>
          <p14:tracePt t="141940" x="4478338" y="3917950"/>
          <p14:tracePt t="141948" x="4486275" y="3908425"/>
          <p14:tracePt t="141956" x="4495800" y="3908425"/>
          <p14:tracePt t="141964" x="4521200" y="3900488"/>
          <p14:tracePt t="141972" x="4538663" y="3900488"/>
          <p14:tracePt t="141980" x="4564063" y="3892550"/>
          <p14:tracePt t="141989" x="4572000" y="3883025"/>
          <p14:tracePt t="141996" x="4597400" y="3883025"/>
          <p14:tracePt t="142004" x="4622800" y="3875088"/>
          <p14:tracePt t="142012" x="4630738" y="3875088"/>
          <p14:tracePt t="142023" x="4657725" y="3875088"/>
          <p14:tracePt t="142028" x="4683125" y="3875088"/>
          <p14:tracePt t="142037" x="4691063" y="3867150"/>
          <p14:tracePt t="142044" x="4716463" y="3867150"/>
          <p14:tracePt t="142054" x="4724400" y="3867150"/>
          <p14:tracePt t="142060" x="4733925" y="3867150"/>
          <p14:tracePt t="142070" x="4749800" y="3867150"/>
          <p14:tracePt t="142079" x="4759325" y="3867150"/>
          <p14:tracePt t="142086" x="4767263" y="3867150"/>
          <p14:tracePt t="142094" x="4775200" y="3867150"/>
          <p14:tracePt t="142102" x="4784725" y="3867150"/>
          <p14:tracePt t="142109" x="4802188" y="3875088"/>
          <p14:tracePt t="142117" x="4818063" y="3875088"/>
          <p14:tracePt t="142134" x="4827588" y="3883025"/>
          <p14:tracePt t="142141" x="4835525" y="3892550"/>
          <p14:tracePt t="142149" x="4843463" y="3892550"/>
          <p14:tracePt t="142157" x="4843463" y="3900488"/>
          <p14:tracePt t="142177" x="4852988" y="3908425"/>
          <p14:tracePt t="142187" x="4860925" y="3925888"/>
          <p14:tracePt t="142205" x="4860925" y="3935413"/>
          <p14:tracePt t="142210" x="4860925" y="3943350"/>
          <p14:tracePt t="142225" x="4860925" y="3951288"/>
          <p14:tracePt t="142233" x="4860925" y="3968750"/>
          <p14:tracePt t="142245" x="4860925" y="3976688"/>
          <p14:tracePt t="142255" x="4860925" y="4019550"/>
          <p14:tracePt t="142293" x="4860925" y="4044950"/>
          <p14:tracePt t="142301" x="4852988" y="4146550"/>
          <p14:tracePt t="142311" x="4835525" y="4224338"/>
          <p14:tracePt t="142321" x="4827588" y="4224338"/>
          <p14:tracePt t="142331" x="4827588" y="4232275"/>
          <p14:tracePt t="142337" x="4818063" y="4240213"/>
          <p14:tracePt t="142347" x="4810125" y="4249738"/>
          <p14:tracePt t="142387" x="4802188" y="4257675"/>
          <p14:tracePt t="142395" x="4792663" y="4257675"/>
          <p14:tracePt t="142403" x="4784725" y="4257675"/>
          <p14:tracePt t="142411" x="4767263" y="4257675"/>
          <p14:tracePt t="142419" x="4759325" y="4257675"/>
          <p14:tracePt t="142427" x="4733925" y="4257675"/>
          <p14:tracePt t="142437" x="4708525" y="4257675"/>
          <p14:tracePt t="142443" x="4683125" y="4249738"/>
          <p14:tracePt t="142454" x="4648200" y="4232275"/>
          <p14:tracePt t="142463" x="4614863" y="4214813"/>
          <p14:tracePt t="142473" x="4579938" y="4197350"/>
          <p14:tracePt t="142480" x="4546600" y="4181475"/>
          <p14:tracePt t="142490" x="4513263" y="4156075"/>
          <p14:tracePt t="142495" x="4486275" y="4138613"/>
          <p14:tracePt t="142503" x="4460875" y="4130675"/>
          <p14:tracePt t="142511" x="4445000" y="4121150"/>
          <p14:tracePt t="142536" x="4445000" y="4113213"/>
          <p14:tracePt t="142564" x="4435475" y="4113213"/>
          <p14:tracePt t="142670" x="4452938" y="4113213"/>
          <p14:tracePt t="142677" x="4478338" y="4121150"/>
          <p14:tracePt t="142686" x="4495800" y="4130675"/>
          <p14:tracePt t="142694" x="4554538" y="4138613"/>
          <p14:tracePt t="142703" x="4614863" y="4156075"/>
          <p14:tracePt t="142710" x="4673600" y="4156075"/>
          <p14:tracePt t="142718" x="4749800" y="4171950"/>
          <p14:tracePt t="142727" x="4818063" y="4171950"/>
          <p14:tracePt t="142734" x="4919663" y="4181475"/>
          <p14:tracePt t="142742" x="4987925" y="4181475"/>
          <p14:tracePt t="142750" x="5048250" y="4181475"/>
          <p14:tracePt t="142757" x="5116513" y="4181475"/>
          <p14:tracePt t="142766" x="5175250" y="4181475"/>
          <p14:tracePt t="142774" x="5286375" y="4181475"/>
          <p14:tracePt t="142782" x="5345113" y="4181475"/>
          <p14:tracePt t="142789" x="5489575" y="4181475"/>
          <p14:tracePt t="142798" x="5616575" y="4181475"/>
          <p14:tracePt t="142806" x="5788025" y="4181475"/>
          <p14:tracePt t="142816" x="5922963" y="4181475"/>
          <p14:tracePt t="142822" x="6049963" y="4181475"/>
          <p14:tracePt t="142830" x="6330950" y="4181475"/>
          <p14:tracePt t="142839" x="6483350" y="4189413"/>
          <p14:tracePt t="142846" x="6569075" y="4189413"/>
          <p14:tracePt t="142854" x="6807200" y="4189413"/>
          <p14:tracePt t="142862" x="6916738" y="4206875"/>
          <p14:tracePt t="142871" x="7002463" y="4206875"/>
          <p14:tracePt t="142878" x="7121525" y="4214813"/>
          <p14:tracePt t="142887" x="7180263" y="4214813"/>
          <p14:tracePt t="142894" x="7197725" y="4214813"/>
          <p14:tracePt t="142906" x="7223125" y="4214813"/>
          <p14:tracePt t="142913" x="7223125" y="4224338"/>
          <p14:tracePt t="142921" x="7232650" y="4224338"/>
          <p14:tracePt t="143040" x="7232650" y="4232275"/>
          <p14:tracePt t="143048" x="7232650" y="4240213"/>
          <p14:tracePt t="143056" x="7240588" y="4249738"/>
          <p14:tracePt t="143064" x="7248525" y="4249738"/>
          <p14:tracePt t="143071" x="7248525" y="4257675"/>
          <p14:tracePt t="143080" x="7248525" y="4265613"/>
          <p14:tracePt t="143087" x="7258050" y="4275138"/>
          <p14:tracePt t="143095" x="7265988" y="4283075"/>
          <p14:tracePt t="143103" x="7273925" y="4300538"/>
          <p14:tracePt t="143120" x="7273925" y="4308475"/>
          <p14:tracePt t="143129" x="7283450" y="4316413"/>
          <p14:tracePt t="143136" x="7283450" y="4325938"/>
          <p14:tracePt t="143143" x="7291388" y="4333875"/>
          <p14:tracePt t="143152" x="7291388" y="4341813"/>
          <p14:tracePt t="143159" x="7299325" y="4341813"/>
          <p14:tracePt t="143175" x="7299325" y="4351338"/>
          <p14:tracePt t="143185" x="7299325" y="4359275"/>
          <p14:tracePt t="143193" x="7308850" y="4359275"/>
          <p14:tracePt t="143201" x="7308850" y="4368800"/>
          <p14:tracePt t="143209" x="7308850" y="4394200"/>
          <p14:tracePt t="143217" x="7316788" y="4410075"/>
          <p14:tracePt t="143225" x="7324725" y="4435475"/>
          <p14:tracePt t="143234" x="7324725" y="4478338"/>
          <p14:tracePt t="143249" x="7324725" y="4513263"/>
          <p14:tracePt t="143259" x="7324725" y="4546600"/>
          <p14:tracePt t="143274" x="7308850" y="4579938"/>
          <p14:tracePt t="143281" x="7248525" y="4708525"/>
          <p14:tracePt t="143290" x="7215188" y="4759325"/>
          <p14:tracePt t="143428" x="7215188" y="4749800"/>
          <p14:tracePt t="143434" x="7215188" y="4741863"/>
          <p14:tracePt t="143441" x="7215188" y="4733925"/>
          <p14:tracePt t="143452" x="7215188" y="4724400"/>
          <p14:tracePt t="143668" x="7223125" y="4724400"/>
          <p14:tracePt t="143686" x="7223125" y="4733925"/>
          <p14:tracePt t="143740" x="7232650" y="4733925"/>
          <p14:tracePt t="143958" x="7232650" y="4741863"/>
          <p14:tracePt t="143984" x="7232650" y="4749800"/>
          <p14:tracePt t="144062" x="7232650" y="4759325"/>
          <p14:tracePt t="144072" x="7232650" y="4767263"/>
          <p14:tracePt t="144080" x="7232650" y="4775200"/>
          <p14:tracePt t="144096" x="7232650" y="4792663"/>
          <p14:tracePt t="144103" x="7215188" y="4810125"/>
          <p14:tracePt t="144112" x="7205663" y="4810125"/>
          <p14:tracePt t="144121" x="7205663" y="4827588"/>
          <p14:tracePt t="144128" x="7197725" y="4835525"/>
          <p14:tracePt t="144139" x="7197725" y="4843463"/>
          <p14:tracePt t="144143" x="7189788" y="4852988"/>
          <p14:tracePt t="144155" x="7180263" y="4860925"/>
          <p14:tracePt t="144163" x="7172325" y="4878388"/>
          <p14:tracePt t="144171" x="7172325" y="4886325"/>
          <p14:tracePt t="144179" x="7164388" y="4894263"/>
          <p14:tracePt t="144187" x="7154863" y="4903788"/>
          <p14:tracePt t="144195" x="7146925" y="4919663"/>
          <p14:tracePt t="144203" x="7138988" y="4929188"/>
          <p14:tracePt t="144211" x="7138988" y="4937125"/>
          <p14:tracePt t="144219" x="7129463" y="4954588"/>
          <p14:tracePt t="144227" x="7121525" y="4954588"/>
          <p14:tracePt t="144235" x="7121525" y="4972050"/>
          <p14:tracePt t="144243" x="7121525" y="4979988"/>
          <p14:tracePt t="144251" x="7113588" y="4979988"/>
          <p14:tracePt t="144259" x="7113588" y="4987925"/>
          <p14:tracePt t="144267" x="7104063" y="4987925"/>
          <p14:tracePt t="144275" x="7104063" y="4997450"/>
          <p14:tracePt t="144292" x="7096125" y="4997450"/>
          <p14:tracePt t="144300" x="7096125" y="5005388"/>
          <p14:tracePt t="144324" x="7096125" y="5013325"/>
          <p14:tracePt t="145916" x="7104063" y="5013325"/>
          <p14:tracePt t="145924" x="7113588" y="4997450"/>
          <p14:tracePt t="145932" x="7138988" y="4972050"/>
          <p14:tracePt t="145940" x="7164388" y="4954588"/>
          <p14:tracePt t="145948" x="7172325" y="4937125"/>
          <p14:tracePt t="145956" x="7189788" y="4919663"/>
          <p14:tracePt t="145966" x="7205663" y="4911725"/>
          <p14:tracePt t="145972" x="7205663" y="4894263"/>
          <p14:tracePt t="145980" x="7223125" y="4878388"/>
          <p14:tracePt t="145989" x="7232650" y="4852988"/>
          <p14:tracePt t="145996" x="7240588" y="4843463"/>
          <p14:tracePt t="146007" x="7248525" y="4818063"/>
          <p14:tracePt t="146011" x="7258050" y="4792663"/>
          <p14:tracePt t="146024" x="7265988" y="4784725"/>
          <p14:tracePt t="146027" x="7265988" y="4759325"/>
          <p14:tracePt t="146037" x="7273925" y="4724400"/>
          <p14:tracePt t="146043" x="7273925" y="4699000"/>
          <p14:tracePt t="146053" x="7273925" y="4691063"/>
          <p14:tracePt t="146061" x="7273925" y="4665663"/>
          <p14:tracePt t="146069" x="7273925" y="4648200"/>
          <p14:tracePt t="146077" x="7273925" y="4630738"/>
          <p14:tracePt t="146086" x="7273925" y="4614863"/>
          <p14:tracePt t="146093" x="7273925" y="4605338"/>
          <p14:tracePt t="146109" x="7273925" y="4589463"/>
          <p14:tracePt t="146125" x="7265988" y="4579938"/>
          <p14:tracePt t="146141" x="7265988" y="4572000"/>
          <p14:tracePt t="146149" x="7258050" y="4572000"/>
          <p14:tracePt t="146157" x="7258050" y="4564063"/>
          <p14:tracePt t="146181" x="7248525" y="4554538"/>
          <p14:tracePt t="146189" x="7240588" y="4546600"/>
          <p14:tracePt t="146221" x="7232650" y="4538663"/>
          <p14:tracePt t="146231" x="7223125" y="4538663"/>
          <p14:tracePt t="146237" x="7223125" y="4529138"/>
          <p14:tracePt t="146246" x="7215188" y="4529138"/>
          <p14:tracePt t="146262" x="7215188" y="4521200"/>
          <p14:tracePt t="146271" x="7205663" y="4521200"/>
          <p14:tracePt t="146278" x="7197725" y="4521200"/>
          <p14:tracePt t="146296" x="7189788" y="4521200"/>
          <p14:tracePt t="146312" x="7180263" y="4521200"/>
          <p14:tracePt t="146326" x="7172325" y="4521200"/>
          <p14:tracePt t="146345" x="7172325" y="4513263"/>
          <p14:tracePt t="146434" x="7172325" y="4503738"/>
          <p14:tracePt t="146480" x="7172325" y="4495800"/>
          <p14:tracePt t="146487" x="7172325" y="4486275"/>
          <p14:tracePt t="146495" x="7172325" y="4478338"/>
          <p14:tracePt t="146519" x="7172325" y="4470400"/>
          <p14:tracePt t="146527" x="7172325" y="4460875"/>
          <p14:tracePt t="146535" x="7180263" y="4460875"/>
          <p14:tracePt t="146552" x="7189788" y="4452938"/>
          <p14:tracePt t="146559" x="7189788" y="4435475"/>
          <p14:tracePt t="146567" x="7197725" y="4435475"/>
          <p14:tracePt t="146577" x="7197725" y="4419600"/>
          <p14:tracePt t="146586" x="7205663" y="4410075"/>
          <p14:tracePt t="146600" x="7215188" y="4384675"/>
          <p14:tracePt t="146609" x="7215188" y="4368800"/>
          <p14:tracePt t="146617" x="7215188" y="4359275"/>
          <p14:tracePt t="146626" x="7215188" y="4351338"/>
          <p14:tracePt t="146634" x="7223125" y="4341813"/>
          <p14:tracePt t="146642" x="7223125" y="4333875"/>
          <p14:tracePt t="146653" x="7223125" y="4325938"/>
          <p14:tracePt t="146661" x="7223125" y="4316413"/>
          <p14:tracePt t="146677" x="7223125" y="4308475"/>
          <p14:tracePt t="146685" x="7223125" y="4300538"/>
          <p14:tracePt t="146705" x="7223125" y="4291013"/>
          <p14:tracePt t="146713" x="7223125" y="4283075"/>
          <p14:tracePt t="146730" x="7223125" y="4275138"/>
          <p14:tracePt t="146737" x="7223125" y="4265613"/>
          <p14:tracePt t="146745" x="7223125" y="4257675"/>
          <p14:tracePt t="146765" x="7223125" y="4249738"/>
          <p14:tracePt t="146774" x="7232650" y="4232275"/>
          <p14:tracePt t="146790" x="7232650" y="4224338"/>
          <p14:tracePt t="146797" x="7232650" y="4206875"/>
          <p14:tracePt t="146805" x="7240588" y="4206875"/>
          <p14:tracePt t="146814" x="7240588" y="4181475"/>
          <p14:tracePt t="146821" x="7248525" y="4171950"/>
          <p14:tracePt t="146830" x="7248525" y="4156075"/>
          <p14:tracePt t="146837" x="7248525" y="4130675"/>
          <p14:tracePt t="146846" x="7258050" y="4121150"/>
          <p14:tracePt t="146855" x="7258050" y="4105275"/>
          <p14:tracePt t="146861" x="7258050" y="4079875"/>
          <p14:tracePt t="146870" x="7265988" y="4062413"/>
          <p14:tracePt t="146877" x="7265988" y="4037013"/>
          <p14:tracePt t="146886" x="7273925" y="4019550"/>
          <p14:tracePt t="146905" x="7283450" y="3968750"/>
          <p14:tracePt t="146912" x="7283450" y="3943350"/>
          <p14:tracePt t="146920" x="7291388" y="3900488"/>
          <p14:tracePt t="146927" x="7291388" y="3867150"/>
          <p14:tracePt t="146936" x="7299325" y="3841750"/>
          <p14:tracePt t="146944" x="7299325" y="3824288"/>
          <p14:tracePt t="146952" x="7299325" y="3798888"/>
          <p14:tracePt t="146960" x="7308850" y="3773488"/>
          <p14:tracePt t="146967" x="7308850" y="3763963"/>
          <p14:tracePt t="146975" x="7316788" y="3738563"/>
          <p14:tracePt t="146984" x="7316788" y="3722688"/>
          <p14:tracePt t="146992" x="7316788" y="3713163"/>
          <p14:tracePt t="147000" x="7316788" y="3697288"/>
          <p14:tracePt t="147008" x="7316788" y="3687763"/>
          <p14:tracePt t="147015" x="7324725" y="3671888"/>
          <p14:tracePt t="147024" x="7324725" y="3654425"/>
          <p14:tracePt t="147031" x="7334250" y="3646488"/>
          <p14:tracePt t="147040" x="7334250" y="3636963"/>
          <p14:tracePt t="147047" x="7334250" y="3619500"/>
          <p14:tracePt t="147055" x="7334250" y="3603625"/>
          <p14:tracePt t="147063" x="7334250" y="3594100"/>
          <p14:tracePt t="147071" x="7334250" y="3578225"/>
          <p14:tracePt t="147079" x="7334250" y="3568700"/>
          <p14:tracePt t="147087" x="7342188" y="3552825"/>
          <p14:tracePt t="147095" x="7342188" y="3543300"/>
          <p14:tracePt t="147103" x="7342188" y="3527425"/>
          <p14:tracePt t="147111" x="7350125" y="3509963"/>
          <p14:tracePt t="147120" x="7350125" y="3502025"/>
          <p14:tracePt t="147127" x="7350125" y="3492500"/>
          <p14:tracePt t="147135" x="7359650" y="3475038"/>
          <p14:tracePt t="147152" x="7359650" y="3467100"/>
          <p14:tracePt t="147161" x="7359650" y="3459163"/>
          <p14:tracePt t="147167" x="7367588" y="3449638"/>
          <p14:tracePt t="147177" x="7367588" y="3441700"/>
          <p14:tracePt t="147183" x="7367588" y="3424238"/>
          <p14:tracePt t="147205" x="7367588" y="3416300"/>
          <p14:tracePt t="147209" x="7367588" y="3398838"/>
          <p14:tracePt t="147217" x="7367588" y="3382963"/>
          <p14:tracePt t="147225" x="7377113" y="3373438"/>
          <p14:tracePt t="147233" x="7377113" y="3365500"/>
          <p14:tracePt t="147241" x="7377113" y="3355975"/>
          <p14:tracePt t="147251" x="7377113" y="3340100"/>
          <p14:tracePt t="147261" x="7385050" y="3340100"/>
          <p14:tracePt t="147273" x="7385050" y="3330575"/>
          <p14:tracePt t="147290" x="7385050" y="3322638"/>
          <p14:tracePt t="147298" x="7385050" y="3314700"/>
          <p14:tracePt t="147314" x="7392988" y="3305175"/>
          <p14:tracePt t="147329" x="7392988" y="3297238"/>
          <p14:tracePt t="147353" x="7402513" y="3297238"/>
          <p14:tracePt t="147382" x="7410450" y="3297238"/>
          <p14:tracePt t="147418" x="7418388" y="3297238"/>
          <p14:tracePt t="147434" x="7427913" y="3297238"/>
          <p14:tracePt t="147463" x="7435850" y="3305175"/>
          <p14:tracePt t="147472" x="7435850" y="3314700"/>
          <p14:tracePt t="147479" x="7443788" y="3330575"/>
          <p14:tracePt t="147488" x="7453313" y="3355975"/>
          <p14:tracePt t="147496" x="7461250" y="3382963"/>
          <p14:tracePt t="147504" x="7469188" y="3390900"/>
          <p14:tracePt t="147514" x="7469188" y="3416300"/>
          <p14:tracePt t="147524" x="7478713" y="3433763"/>
          <p14:tracePt t="147532" x="7478713" y="3484563"/>
          <p14:tracePt t="147540" x="7486650" y="3509963"/>
          <p14:tracePt t="147547" x="7486650" y="3527425"/>
          <p14:tracePt t="147555" x="7486650" y="3543300"/>
          <p14:tracePt t="147563" x="7486650" y="3568700"/>
          <p14:tracePt t="147571" x="7486650" y="3578225"/>
          <p14:tracePt t="147579" x="7494588" y="3594100"/>
          <p14:tracePt t="147587" x="7494588" y="3619500"/>
          <p14:tracePt t="147595" x="7494588" y="3629025"/>
          <p14:tracePt t="147603" x="7504113" y="3636963"/>
          <p14:tracePt t="147611" x="7504113" y="3654425"/>
          <p14:tracePt t="147620" x="7504113" y="3671888"/>
          <p14:tracePt t="147627" x="7504113" y="3687763"/>
          <p14:tracePt t="147636" x="7504113" y="3705225"/>
          <p14:tracePt t="147644" x="7504113" y="3713163"/>
          <p14:tracePt t="147653" x="7504113" y="3730625"/>
          <p14:tracePt t="147660" x="7504113" y="3738563"/>
          <p14:tracePt t="147668" x="7504113" y="3756025"/>
          <p14:tracePt t="147676" x="7504113" y="3773488"/>
          <p14:tracePt t="147684" x="7504113" y="3781425"/>
          <p14:tracePt t="147692" x="7504113" y="3798888"/>
          <p14:tracePt t="147708" x="7504113" y="3816350"/>
          <p14:tracePt t="147716" x="7504113" y="3832225"/>
          <p14:tracePt t="147726" x="7504113" y="3841750"/>
          <p14:tracePt t="147732" x="7504113" y="3849688"/>
          <p14:tracePt t="147742" x="7504113" y="3857625"/>
          <p14:tracePt t="147748" x="7504113" y="3875088"/>
          <p14:tracePt t="147758" x="7504113" y="3892550"/>
          <p14:tracePt t="147766" x="7512050" y="3900488"/>
          <p14:tracePt t="147774" x="7512050" y="3917950"/>
          <p14:tracePt t="147782" x="7512050" y="3925888"/>
          <p14:tracePt t="147790" x="7512050" y="3951288"/>
          <p14:tracePt t="147798" x="7512050" y="3968750"/>
          <p14:tracePt t="147806" x="7512050" y="3976688"/>
          <p14:tracePt t="147814" x="7512050" y="3994150"/>
          <p14:tracePt t="147822" x="7512050" y="4002088"/>
          <p14:tracePt t="147830" x="7512050" y="4019550"/>
          <p14:tracePt t="147838" x="7512050" y="4037013"/>
          <p14:tracePt t="147855" x="7512050" y="4044950"/>
          <p14:tracePt t="147863" x="7512050" y="4052888"/>
          <p14:tracePt t="147871" x="7512050" y="4062413"/>
          <p14:tracePt t="147879" x="7512050" y="4070350"/>
          <p14:tracePt t="147887" x="7512050" y="4079875"/>
          <p14:tracePt t="147906" x="7512050" y="4087813"/>
          <p14:tracePt t="147911" x="7512050" y="4095750"/>
          <p14:tracePt t="147918" x="7512050" y="4105275"/>
          <p14:tracePt t="147926" x="7512050" y="4113213"/>
          <p14:tracePt t="147937" x="7521575" y="4121150"/>
          <p14:tracePt t="147942" x="7521575" y="4130675"/>
          <p14:tracePt t="147950" x="7521575" y="4138613"/>
          <p14:tracePt t="147958" x="7521575" y="4146550"/>
          <p14:tracePt t="147973" x="7521575" y="4156075"/>
          <p14:tracePt t="147981" x="7521575" y="4164013"/>
          <p14:tracePt t="147989" x="7521575" y="4171950"/>
          <p14:tracePt t="148013" x="7521575" y="4181475"/>
          <p14:tracePt t="148021" x="7529513" y="4189413"/>
          <p14:tracePt t="148039" x="7529513" y="4197350"/>
          <p14:tracePt t="148055" x="7529513" y="4206875"/>
          <p14:tracePt t="148062" x="7529513" y="4214813"/>
          <p14:tracePt t="148104" x="7529513" y="4224338"/>
          <p14:tracePt t="148120" x="7529513" y="4232275"/>
          <p14:tracePt t="148155" x="7537450" y="4240213"/>
          <p14:tracePt t="148163" x="7537450" y="4249738"/>
          <p14:tracePt t="148171" x="7537450" y="4257675"/>
          <p14:tracePt t="148221" x="7537450" y="4265613"/>
          <p14:tracePt t="148269" x="7537450" y="4275138"/>
          <p14:tracePt t="148283" x="7537450" y="4283075"/>
          <p14:tracePt t="148291" x="7537450" y="4291013"/>
          <p14:tracePt t="148301" x="7537450" y="4300538"/>
          <p14:tracePt t="148317" x="7546975" y="4308475"/>
          <p14:tracePt t="148323" x="7546975" y="4316413"/>
          <p14:tracePt t="148333" x="7546975" y="4325938"/>
          <p14:tracePt t="148349" x="7546975" y="4333875"/>
          <p14:tracePt t="148366" x="7554913" y="4341813"/>
          <p14:tracePt t="148390" x="7554913" y="4351338"/>
          <p14:tracePt t="148405" x="7554913" y="4359275"/>
          <p14:tracePt t="148438" x="7562850" y="4359275"/>
          <p14:tracePt t="148704" x="7562850" y="4368800"/>
          <p14:tracePt t="148794" x="7572375" y="4368800"/>
          <p14:tracePt t="148874" x="7580313" y="4368800"/>
          <p14:tracePt t="148884" x="7580313" y="4376738"/>
          <p14:tracePt t="149034" x="7580313" y="4384675"/>
          <p14:tracePt t="149292" x="7580313" y="4394200"/>
          <p14:tracePt t="149396" x="7580313" y="4402138"/>
          <p14:tracePt t="149517" x="7588250" y="4402138"/>
          <p14:tracePt t="149533" x="7588250" y="4410075"/>
          <p14:tracePt t="149550" x="7588250" y="4419600"/>
          <p14:tracePt t="149558" x="7588250" y="4427538"/>
          <p14:tracePt t="149573" x="7597775" y="4435475"/>
          <p14:tracePt t="149581" x="7597775" y="4445000"/>
          <p14:tracePt t="149589" x="7597775" y="4452938"/>
          <p14:tracePt t="149597" x="7597775" y="4460875"/>
          <p14:tracePt t="149605" x="7605713" y="4478338"/>
          <p14:tracePt t="149613" x="7605713" y="4486275"/>
          <p14:tracePt t="149621" x="7605713" y="4503738"/>
          <p14:tracePt t="149629" x="7613650" y="4521200"/>
          <p14:tracePt t="149637" x="7613650" y="4538663"/>
          <p14:tracePt t="149645" x="7623175" y="4564063"/>
          <p14:tracePt t="149653" x="7623175" y="4579938"/>
          <p14:tracePt t="149661" x="7623175" y="4597400"/>
          <p14:tracePt t="149670" x="7623175" y="4614863"/>
          <p14:tracePt t="149677" x="7623175" y="4640263"/>
          <p14:tracePt t="149686" x="7623175" y="4648200"/>
          <p14:tracePt t="149694" x="7631113" y="4665663"/>
          <p14:tracePt t="149704" x="7631113" y="4683125"/>
          <p14:tracePt t="149714" x="7631113" y="4691063"/>
          <p14:tracePt t="149724" x="7639050" y="4708525"/>
          <p14:tracePt t="149730" x="7639050" y="4724400"/>
          <p14:tracePt t="149740" x="7639050" y="4733925"/>
          <p14:tracePt t="149748" x="7639050" y="4749800"/>
          <p14:tracePt t="149755" x="7648575" y="4749800"/>
          <p14:tracePt t="149763" x="7648575" y="4759325"/>
          <p14:tracePt t="149771" x="7648575" y="4767263"/>
          <p14:tracePt t="149779" x="7648575" y="4775200"/>
          <p14:tracePt t="149787" x="7656513" y="4775200"/>
          <p14:tracePt t="149795" x="7656513" y="4784725"/>
          <p14:tracePt t="149803" x="7656513" y="4802188"/>
          <p14:tracePt t="149827" x="7656513" y="4818063"/>
          <p14:tracePt t="149836" x="7656513" y="4827588"/>
          <p14:tracePt t="149853" x="7656513" y="4835525"/>
          <p14:tracePt t="149860" x="7656513" y="4843463"/>
          <p14:tracePt t="149885" x="7656513" y="4852988"/>
          <p14:tracePt t="149907" x="7656513" y="4860925"/>
          <p14:tracePt t="149986" x="7648575" y="4860925"/>
          <p14:tracePt t="149992" x="7639050" y="4860925"/>
          <p14:tracePt t="150003" x="7631113" y="4860925"/>
          <p14:tracePt t="150008" x="7613650" y="4860925"/>
          <p14:tracePt t="150018" x="7605713" y="4860925"/>
          <p14:tracePt t="150024" x="7572375" y="4860925"/>
          <p14:tracePt t="150034" x="7562850" y="4860925"/>
          <p14:tracePt t="150042" x="7554913" y="4860925"/>
          <p14:tracePt t="150209" x="7554913" y="4835525"/>
          <p14:tracePt t="150218" x="7554913" y="4818063"/>
          <p14:tracePt t="150225" x="7572375" y="4792663"/>
          <p14:tracePt t="150233" x="7572375" y="4775200"/>
          <p14:tracePt t="150241" x="7572375" y="4759325"/>
          <p14:tracePt t="150249" x="7580313" y="4749800"/>
          <p14:tracePt t="150257" x="7597775" y="4716463"/>
          <p14:tracePt t="150265" x="7605713" y="4699000"/>
          <p14:tracePt t="150275" x="7613650" y="4683125"/>
          <p14:tracePt t="150281" x="7623175" y="4673600"/>
          <p14:tracePt t="150292" x="7631113" y="4657725"/>
          <p14:tracePt t="150300" x="7639050" y="4640263"/>
          <p14:tracePt t="150308" x="7639050" y="4622800"/>
          <p14:tracePt t="150316" x="7639050" y="4605338"/>
          <p14:tracePt t="150324" x="7639050" y="4589463"/>
          <p14:tracePt t="150332" x="7639050" y="4579938"/>
          <p14:tracePt t="150340" x="7639050" y="4564063"/>
          <p14:tracePt t="150348" x="7639050" y="4554538"/>
          <p14:tracePt t="150356" x="7639050" y="4546600"/>
          <p14:tracePt t="150372" x="7639050" y="4538663"/>
          <p14:tracePt t="150380" x="7639050" y="4529138"/>
          <p14:tracePt t="150389" x="7631113" y="4529138"/>
          <p14:tracePt t="150420" x="7631113" y="4521200"/>
          <p14:tracePt t="150428" x="7631113" y="4513263"/>
          <p14:tracePt t="150446" x="7623175" y="4513263"/>
          <p14:tracePt t="150460" x="7623175" y="4503738"/>
          <p14:tracePt t="150468" x="7623175" y="4495800"/>
          <p14:tracePt t="150484" x="7623175" y="4486275"/>
          <p14:tracePt t="150508" x="7613650" y="4486275"/>
          <p14:tracePt t="150516" x="7613650" y="4478338"/>
          <p14:tracePt t="150534" x="7613650" y="4470400"/>
          <p14:tracePt t="150558" x="7613650" y="4460875"/>
          <p14:tracePt t="150564" x="7613650" y="4452938"/>
          <p14:tracePt t="150582" x="7613650" y="4445000"/>
          <p14:tracePt t="150619" x="7613650" y="4435475"/>
          <p14:tracePt t="150642" x="7613650" y="4427538"/>
          <p14:tracePt t="150674" x="7623175" y="4419600"/>
          <p14:tracePt t="150682" x="7631113" y="4419600"/>
          <p14:tracePt t="150690" x="7639050" y="4419600"/>
          <p14:tracePt t="150698" x="7648575" y="4419600"/>
          <p14:tracePt t="150707" x="7656513" y="4419600"/>
          <p14:tracePt t="150714" x="7666038" y="4419600"/>
          <p14:tracePt t="150722" x="7673975" y="4419600"/>
          <p14:tracePt t="150730" x="7699375" y="4419600"/>
          <p14:tracePt t="150738" x="7707313" y="4419600"/>
          <p14:tracePt t="150746" x="7724775" y="4419600"/>
          <p14:tracePt t="150755" x="7732713" y="4419600"/>
          <p14:tracePt t="150762" x="7742238" y="4419600"/>
          <p14:tracePt t="150772" x="7758113" y="4419600"/>
          <p14:tracePt t="150778" x="7767638" y="4419600"/>
          <p14:tracePt t="150788" x="7775575" y="4419600"/>
          <p14:tracePt t="150794" x="7783513" y="4419600"/>
          <p14:tracePt t="150805" x="7793038" y="4419600"/>
          <p14:tracePt t="150810" x="7800975" y="4419600"/>
          <p14:tracePt t="150850" x="7810500" y="4419600"/>
          <p14:tracePt t="150892" x="7826375" y="4419600"/>
          <p14:tracePt t="150928" x="7835900" y="4419600"/>
          <p14:tracePt t="150944" x="7843838" y="4419600"/>
          <p14:tracePt t="150956" x="7851775" y="4419600"/>
          <p14:tracePt t="150980" x="7861300" y="4419600"/>
          <p14:tracePt t="150988" x="7869238" y="4419600"/>
          <p14:tracePt t="151012" x="7877175" y="4419600"/>
          <p14:tracePt t="151028" x="7886700" y="4419600"/>
          <p14:tracePt t="151114" x="7894638" y="4419600"/>
          <p14:tracePt t="151193" x="7886700" y="4427538"/>
          <p14:tracePt t="151205" x="7826375" y="4445000"/>
          <p14:tracePt t="151217" x="7758113" y="4452938"/>
          <p14:tracePt t="151229" x="7486650" y="4521200"/>
          <p14:tracePt t="151237" x="6926263" y="4597400"/>
          <p14:tracePt t="151245" x="6680200" y="4630738"/>
          <p14:tracePt t="151253" x="6518275" y="4657725"/>
          <p14:tracePt t="151261" x="6221413" y="4673600"/>
          <p14:tracePt t="151270" x="6084888" y="4673600"/>
          <p14:tracePt t="151277" x="5880100" y="4683125"/>
          <p14:tracePt t="151285" x="5770563" y="4683125"/>
          <p14:tracePt t="151293" x="5694363" y="4699000"/>
          <p14:tracePt t="151302" x="5575300" y="4699000"/>
          <p14:tracePt t="151309" x="5489575" y="4699000"/>
          <p14:tracePt t="151318" x="5456238" y="4699000"/>
          <p14:tracePt t="151325" x="5387975" y="4699000"/>
          <p14:tracePt t="151333" x="5302250" y="4699000"/>
          <p14:tracePt t="151344" x="5243513" y="4699000"/>
          <p14:tracePt t="151352" x="5167313" y="4673600"/>
          <p14:tracePt t="151362" x="5132388" y="4657725"/>
          <p14:tracePt t="151370" x="5099050" y="4640263"/>
          <p14:tracePt t="151380" x="5048250" y="4614863"/>
          <p14:tracePt t="151386" x="4987925" y="4597400"/>
          <p14:tracePt t="151395" x="4919663" y="4589463"/>
          <p14:tracePt t="151404" x="4852988" y="4554538"/>
          <p14:tracePt t="151414" x="4792663" y="4546600"/>
          <p14:tracePt t="151424" x="4579938" y="4478338"/>
          <p14:tracePt t="151430" x="4538663" y="4470400"/>
          <p14:tracePt t="151440" x="4503738" y="4445000"/>
          <p14:tracePt t="151446" x="4478338" y="4445000"/>
          <p14:tracePt t="151456" x="4452938" y="4435475"/>
          <p14:tracePt t="151462" x="4445000" y="4435475"/>
          <p14:tracePt t="151473" x="4435475" y="4427538"/>
          <p14:tracePt t="151480" x="4427538" y="4419600"/>
          <p14:tracePt t="151496" x="4427538" y="4410075"/>
          <p14:tracePt t="151525" x="4419600" y="4402138"/>
          <p14:tracePt t="151537" x="4410075" y="4394200"/>
          <p14:tracePt t="151547" x="4394200" y="4368800"/>
          <p14:tracePt t="151555" x="4384675" y="4351338"/>
          <p14:tracePt t="151563" x="4384675" y="4333875"/>
          <p14:tracePt t="151573" x="4376738" y="4316413"/>
          <p14:tracePt t="151579" x="4359275" y="4300538"/>
          <p14:tracePt t="151587" x="4351338" y="4275138"/>
          <p14:tracePt t="151595" x="4341813" y="4249738"/>
          <p14:tracePt t="151605" x="4325938" y="4224338"/>
          <p14:tracePt t="151612" x="4316413" y="4214813"/>
          <p14:tracePt t="151620" x="4308475" y="4189413"/>
          <p14:tracePt t="151628" x="4308475" y="4171950"/>
          <p14:tracePt t="151637" x="4300538" y="4164013"/>
          <p14:tracePt t="151644" x="4291013" y="4146550"/>
          <p14:tracePt t="151652" x="4283075" y="4130675"/>
          <p14:tracePt t="151662" x="4275138" y="4113213"/>
          <p14:tracePt t="151668" x="4265613" y="4113213"/>
          <p14:tracePt t="151675" x="4265613" y="4095750"/>
          <p14:tracePt t="151684" x="4265613" y="4087813"/>
          <p14:tracePt t="151694" x="4265613" y="4070350"/>
          <p14:tracePt t="151704" x="4265613" y="4052888"/>
          <p14:tracePt t="151708" x="4257675" y="4052888"/>
          <p14:tracePt t="151717" x="4257675" y="4037013"/>
          <p14:tracePt t="151726" x="4257675" y="4027488"/>
          <p14:tracePt t="151734" x="4249738" y="4019550"/>
          <p14:tracePt t="151742" x="4249738" y="4011613"/>
          <p14:tracePt t="151751" x="4249738" y="4002088"/>
          <p14:tracePt t="151765" x="4249738" y="3986213"/>
          <p14:tracePt t="151773" x="4249738" y="3976688"/>
          <p14:tracePt t="151781" x="4240213" y="3968750"/>
          <p14:tracePt t="151789" x="4240213" y="3951288"/>
          <p14:tracePt t="151805" x="4240213" y="3935413"/>
          <p14:tracePt t="151813" x="4240213" y="3925888"/>
          <p14:tracePt t="151830" x="4240213" y="3917950"/>
          <p14:tracePt t="151837" x="4240213" y="3908425"/>
          <p14:tracePt t="151862" x="4232275" y="3900488"/>
          <p14:tracePt t="151870" x="4232275" y="3892550"/>
          <p14:tracePt t="151885" x="4232275" y="3883025"/>
          <p14:tracePt t="151968" x="4224338" y="3875088"/>
          <p14:tracePt t="151982" x="4224338" y="3867150"/>
          <p14:tracePt t="152032" x="4224338" y="3857625"/>
          <p14:tracePt t="152121" x="4214813" y="3849688"/>
          <p14:tracePt t="152151" x="4206875" y="3849688"/>
          <p14:tracePt t="152159" x="4197350" y="3849688"/>
          <p14:tracePt t="152185" x="4189413" y="3849688"/>
          <p14:tracePt t="152199" x="4181475" y="3849688"/>
          <p14:tracePt t="152279" x="4171950" y="3849688"/>
          <p14:tracePt t="152297" x="4164013" y="3849688"/>
          <p14:tracePt t="152305" x="4156075" y="3849688"/>
          <p14:tracePt t="152313" x="4146550" y="3849688"/>
          <p14:tracePt t="152321" x="4138613" y="3849688"/>
          <p14:tracePt t="152338" x="4130675" y="3849688"/>
          <p14:tracePt t="152346" x="4121150" y="3849688"/>
          <p14:tracePt t="152355" x="4113213" y="3849688"/>
          <p14:tracePt t="152362" x="4105275" y="3849688"/>
          <p14:tracePt t="152371" x="4095750" y="3849688"/>
          <p14:tracePt t="152378" x="4087813" y="3849688"/>
          <p14:tracePt t="152388" x="4079875" y="3849688"/>
          <p14:tracePt t="152394" x="4070350" y="3849688"/>
          <p14:tracePt t="152404" x="4062413" y="3849688"/>
          <p14:tracePt t="152458" x="4052888" y="3849688"/>
          <p14:tracePt t="152466" x="4044950" y="3849688"/>
          <p14:tracePt t="152498" x="4037013" y="3849688"/>
          <p14:tracePt t="152506" x="4027488" y="3849688"/>
          <p14:tracePt t="152516" x="4019550" y="3849688"/>
          <p14:tracePt t="152530" x="4019550" y="3857625"/>
          <p14:tracePt t="152542" x="4011613" y="3857625"/>
          <p14:tracePt t="152575" x="4002088" y="3857625"/>
          <p14:tracePt t="152788" x="4002088" y="3867150"/>
          <p14:tracePt t="152806" x="4002088" y="3875088"/>
          <p14:tracePt t="152814" x="4002088" y="3883025"/>
          <p14:tracePt t="152838" x="4002088" y="3892550"/>
          <p14:tracePt t="152846" x="4002088" y="3900488"/>
          <p14:tracePt t="152870" x="4002088" y="3908425"/>
          <p14:tracePt t="152886" x="4011613" y="3917950"/>
          <p14:tracePt t="152903" x="4011613" y="3925888"/>
          <p14:tracePt t="152917" x="4019550" y="3925888"/>
          <p14:tracePt t="152934" x="4027488" y="3925888"/>
          <p14:tracePt t="152957" x="4037013" y="3935413"/>
          <p14:tracePt t="152990" x="4044950" y="3935413"/>
          <p14:tracePt t="152997" x="4052888" y="3943350"/>
          <p14:tracePt t="153014" x="4062413" y="3943350"/>
          <p14:tracePt t="153022" x="4070350" y="3943350"/>
          <p14:tracePt t="153030" x="4079875" y="3943350"/>
          <p14:tracePt t="153046" x="4087813" y="3943350"/>
          <p14:tracePt t="153064" x="4095750" y="3943350"/>
          <p14:tracePt t="153082" x="4105275" y="3943350"/>
          <p14:tracePt t="153090" x="4113213" y="3943350"/>
          <p14:tracePt t="153098" x="4121150" y="3943350"/>
          <p14:tracePt t="153108" x="4130675" y="3943350"/>
          <p14:tracePt t="153118" x="4138613" y="3943350"/>
          <p14:tracePt t="153127" x="4156075" y="3943350"/>
          <p14:tracePt t="153137" x="4171950" y="3943350"/>
          <p14:tracePt t="153143" x="4181475" y="3943350"/>
          <p14:tracePt t="153151" x="4189413" y="3943350"/>
          <p14:tracePt t="153159" x="4206875" y="3943350"/>
          <p14:tracePt t="153175" x="4224338" y="3943350"/>
          <p14:tracePt t="153184" x="4232275" y="3943350"/>
          <p14:tracePt t="153216" x="4240213" y="3943350"/>
          <p14:tracePt t="153231" x="4249738" y="3943350"/>
          <p14:tracePt t="153263" x="4257675" y="3943350"/>
          <p14:tracePt t="153279" x="4265613" y="3943350"/>
          <p14:tracePt t="153287" x="4275138" y="3943350"/>
          <p14:tracePt t="153402" x="4283075" y="3943350"/>
          <p14:tracePt t="153823" x="4283075" y="3951288"/>
          <p14:tracePt t="153903" x="4291013" y="3951288"/>
          <p14:tracePt t="154126" x="4300538" y="3951288"/>
          <p14:tracePt t="154157" x="4300538" y="3960813"/>
          <p14:tracePt t="154173" x="4308475" y="3960813"/>
          <p14:tracePt t="154240" x="4316413" y="3960813"/>
          <p14:tracePt t="154272" x="4316413" y="3968750"/>
          <p14:tracePt t="154360" x="4325938" y="3968750"/>
          <p14:tracePt t="154546" x="4333875" y="3968750"/>
          <p14:tracePt t="154595" x="4333875" y="3976688"/>
          <p14:tracePt t="154618" x="4341813" y="3986213"/>
          <p14:tracePt t="154633" x="4351338" y="3986213"/>
          <p14:tracePt t="154673" x="4359275" y="3986213"/>
          <p14:tracePt t="154681" x="4359275" y="3994150"/>
          <p14:tracePt t="154697" x="4368800" y="3994150"/>
          <p14:tracePt t="154726" x="4376738" y="3994150"/>
          <p14:tracePt t="154769" x="4376738" y="4002088"/>
          <p14:tracePt t="154779" x="4384675" y="4002088"/>
          <p14:tracePt t="154811" x="4394200" y="4002088"/>
          <p14:tracePt t="155044" x="4384675" y="4011613"/>
          <p14:tracePt t="155053" x="4384675" y="4019550"/>
          <p14:tracePt t="155060" x="4376738" y="4027488"/>
          <p14:tracePt t="155068" x="4359275" y="4027488"/>
          <p14:tracePt t="155076" x="4351338" y="4027488"/>
          <p14:tracePt t="155084" x="4341813" y="4027488"/>
          <p14:tracePt t="155094" x="4325938" y="4027488"/>
          <p14:tracePt t="155111" x="4308475" y="4037013"/>
          <p14:tracePt t="155116" x="4300538" y="4037013"/>
          <p14:tracePt t="155129" x="4275138" y="4037013"/>
          <p14:tracePt t="155135" x="4257675" y="4044950"/>
          <p14:tracePt t="155141" x="4240213" y="4044950"/>
          <p14:tracePt t="155154" x="4224338" y="4044950"/>
          <p14:tracePt t="155158" x="4206875" y="4052888"/>
          <p14:tracePt t="155165" x="4197350" y="4052888"/>
          <p14:tracePt t="155173" x="4189413" y="4052888"/>
          <p14:tracePt t="155181" x="4181475" y="4052888"/>
          <p14:tracePt t="155197" x="4171950" y="4052888"/>
          <p14:tracePt t="155205" x="4164013" y="4052888"/>
          <p14:tracePt t="155221" x="4156075" y="4052888"/>
          <p14:tracePt t="155257" x="4146550" y="4052888"/>
          <p14:tracePt t="155275" x="4138613" y="4052888"/>
          <p14:tracePt t="155293" x="4079875" y="4027488"/>
          <p14:tracePt t="155301" x="4044950" y="4011613"/>
          <p14:tracePt t="155309" x="4027488" y="4002088"/>
          <p14:tracePt t="155321" x="4011613" y="3994150"/>
          <p14:tracePt t="155331" x="3960813" y="3976688"/>
          <p14:tracePt t="155337" x="3951288" y="3968750"/>
          <p14:tracePt t="155345" x="3935413" y="3968750"/>
          <p14:tracePt t="155353" x="3925888" y="3968750"/>
          <p14:tracePt t="155370" x="3917950" y="3968750"/>
          <p14:tracePt t="155377" x="3917950" y="3960813"/>
          <p14:tracePt t="155386" x="3908425" y="3960813"/>
          <p14:tracePt t="155404" x="3908425" y="3951288"/>
          <p14:tracePt t="155410" x="3900488" y="3951288"/>
          <p14:tracePt t="155420" x="3892550" y="3951288"/>
          <p14:tracePt t="155428" x="3883025" y="3951288"/>
          <p14:tracePt t="155452" x="3875088" y="3951288"/>
          <p14:tracePt t="155459" x="3875088" y="3943350"/>
          <p14:tracePt t="155467" x="3867150" y="3943350"/>
          <p14:tracePt t="155665" x="3867150" y="3935413"/>
          <p14:tracePt t="155671" x="3883025" y="3925888"/>
          <p14:tracePt t="155682" x="3908425" y="3917950"/>
          <p14:tracePt t="155689" x="3968750" y="3900488"/>
          <p14:tracePt t="155697" x="3986213" y="3900488"/>
          <p14:tracePt t="155706" x="4011613" y="3900488"/>
          <p14:tracePt t="155714" x="4037013" y="3892550"/>
          <p14:tracePt t="155722" x="4062413" y="3892550"/>
          <p14:tracePt t="155730" x="4079875" y="3892550"/>
          <p14:tracePt t="155739" x="4105275" y="3883025"/>
          <p14:tracePt t="155745" x="4121150" y="3883025"/>
          <p14:tracePt t="155769" x="4130675" y="3883025"/>
          <p14:tracePt t="155988" x="4121150" y="3892550"/>
          <p14:tracePt t="156000" x="4113213" y="3900488"/>
          <p14:tracePt t="156008" x="4095750" y="3908425"/>
          <p14:tracePt t="156016" x="4079875" y="3908425"/>
          <p14:tracePt t="156024" x="4070350" y="3917950"/>
          <p14:tracePt t="156032" x="4052888" y="3925888"/>
          <p14:tracePt t="156040" x="4044950" y="3935413"/>
          <p14:tracePt t="156048" x="4037013" y="3935413"/>
          <p14:tracePt t="156064" x="4027488" y="3935413"/>
          <p14:tracePt t="156072" x="4019550" y="3943350"/>
          <p14:tracePt t="156096" x="4011613" y="3943350"/>
          <p14:tracePt t="156113" x="4002088" y="3943350"/>
          <p14:tracePt t="156120" x="3994150" y="3943350"/>
          <p14:tracePt t="156131" x="3986213" y="3943350"/>
          <p14:tracePt t="156139" x="3968750" y="3943350"/>
          <p14:tracePt t="156151" x="3960813" y="3943350"/>
          <p14:tracePt t="156160" x="3951288" y="3943350"/>
          <p14:tracePt t="156167" x="3943350" y="3943350"/>
          <p14:tracePt t="156175" x="3935413" y="3943350"/>
          <p14:tracePt t="156191" x="3925888" y="3951288"/>
          <p14:tracePt t="156199" x="3917950" y="3951288"/>
          <p14:tracePt t="156207" x="3900488" y="3951288"/>
          <p14:tracePt t="156217" x="3892550" y="3951288"/>
          <p14:tracePt t="156229" x="3867150" y="3951288"/>
          <p14:tracePt t="156235" x="3849688" y="3951288"/>
          <p14:tracePt t="156245" x="3841750" y="3951288"/>
          <p14:tracePt t="156251" x="3824288" y="3951288"/>
          <p14:tracePt t="156261" x="3816350" y="3951288"/>
          <p14:tracePt t="156269" x="3806825" y="3951288"/>
          <p14:tracePt t="156277" x="3790950" y="3951288"/>
          <p14:tracePt t="156293" x="3781425" y="3951288"/>
          <p14:tracePt t="156302" x="3773488" y="3951288"/>
          <p14:tracePt t="156309" x="3763963" y="3951288"/>
          <p14:tracePt t="156317" x="3756025" y="3951288"/>
          <p14:tracePt t="156326" x="3748088" y="3951288"/>
          <p14:tracePt t="156342" x="3730625" y="3951288"/>
          <p14:tracePt t="156349" x="3722688" y="3951288"/>
          <p14:tracePt t="156370" x="3713163" y="3943350"/>
          <p14:tracePt t="156378" x="3705225" y="3935413"/>
          <p14:tracePt t="156426" x="3705225" y="3925888"/>
          <p14:tracePt t="156433" x="3697288" y="3925888"/>
          <p14:tracePt t="156450" x="3687763" y="3925888"/>
          <p14:tracePt t="156457" x="3679825" y="3917950"/>
          <p14:tracePt t="156466" x="3679825" y="3908425"/>
          <p14:tracePt t="156476" x="3671888" y="3900488"/>
          <p14:tracePt t="156482" x="3671888" y="3892550"/>
          <p14:tracePt t="156489" x="3662363" y="3883025"/>
          <p14:tracePt t="156498" x="3654425" y="3875088"/>
          <p14:tracePt t="156505" x="3654425" y="3867150"/>
          <p14:tracePt t="156516" x="3654425" y="3857625"/>
          <p14:tracePt t="156521" x="3654425" y="3849688"/>
          <p14:tracePt t="156531" x="3654425" y="3841750"/>
          <p14:tracePt t="156538" x="3654425" y="3832225"/>
          <p14:tracePt t="156548" x="3654425" y="3824288"/>
          <p14:tracePt t="156560" x="3654425" y="3816350"/>
          <p14:tracePt t="156576" x="3654425" y="3798888"/>
          <p14:tracePt t="156585" x="3654425" y="3781425"/>
          <p14:tracePt t="156592" x="3654425" y="3773488"/>
          <p14:tracePt t="156600" x="3662363" y="3756025"/>
          <p14:tracePt t="156607" x="3679825" y="3748088"/>
          <p14:tracePt t="156616" x="3687763" y="3730625"/>
          <p14:tracePt t="156624" x="3697288" y="3722688"/>
          <p14:tracePt t="156631" x="3705225" y="3713163"/>
          <p14:tracePt t="156640" x="3713163" y="3705225"/>
          <p14:tracePt t="156647" x="3722688" y="3697288"/>
          <p14:tracePt t="156684" x="3730625" y="3687763"/>
          <p14:tracePt t="156694" x="3763963" y="3662363"/>
          <p14:tracePt t="156710" x="3773488" y="3662363"/>
          <p14:tracePt t="156715" x="3781425" y="3662363"/>
          <p14:tracePt t="156724" x="3790950" y="3654425"/>
          <p14:tracePt t="156734" x="3798888" y="3654425"/>
          <p14:tracePt t="156739" x="3816350" y="3654425"/>
          <p14:tracePt t="156748" x="3824288" y="3654425"/>
          <p14:tracePt t="156755" x="3841750" y="3654425"/>
          <p14:tracePt t="156764" x="3849688" y="3654425"/>
          <p14:tracePt t="156772" x="3857625" y="3654425"/>
          <p14:tracePt t="156780" x="3867150" y="3654425"/>
          <p14:tracePt t="156788" x="3875088" y="3654425"/>
          <p14:tracePt t="156795" x="3892550" y="3654425"/>
          <p14:tracePt t="156804" x="3900488" y="3654425"/>
          <p14:tracePt t="156812" x="3917950" y="3654425"/>
          <p14:tracePt t="156821" x="3925888" y="3654425"/>
          <p14:tracePt t="156830" x="3951288" y="3654425"/>
          <p14:tracePt t="156837" x="3968750" y="3662363"/>
          <p14:tracePt t="156846" x="3976688" y="3662363"/>
          <p14:tracePt t="156854" x="3994150" y="3662363"/>
          <p14:tracePt t="156864" x="4002088" y="3662363"/>
          <p14:tracePt t="156890" x="4011613" y="3662363"/>
          <p14:tracePt t="156894" x="4027488" y="3671888"/>
          <p14:tracePt t="156903" x="4027488" y="3679825"/>
          <p14:tracePt t="156921" x="4037013" y="3679825"/>
          <p14:tracePt t="156931" x="4044950" y="3679825"/>
          <p14:tracePt t="156939" x="4052888" y="3687763"/>
          <p14:tracePt t="156954" x="4052888" y="3697288"/>
          <p14:tracePt t="156963" x="4062413" y="3697288"/>
          <p14:tracePt t="156971" x="4079875" y="3705225"/>
          <p14:tracePt t="156990" x="4079875" y="3713163"/>
          <p14:tracePt t="156998" x="4087813" y="3722688"/>
          <p14:tracePt t="157015" x="4095750" y="3730625"/>
          <p14:tracePt t="157037" x="4095750" y="3738563"/>
          <p14:tracePt t="157048" x="4095750" y="3748088"/>
          <p14:tracePt t="157054" x="4105275" y="3756025"/>
          <p14:tracePt t="157063" x="4105275" y="3773488"/>
          <p14:tracePt t="157070" x="4105275" y="3781425"/>
          <p14:tracePt t="157077" x="4113213" y="3806825"/>
          <p14:tracePt t="157088" x="4113213" y="3824288"/>
          <p14:tracePt t="157095" x="4113213" y="3841750"/>
          <p14:tracePt t="157104" x="4113213" y="3857625"/>
          <p14:tracePt t="157110" x="4113213" y="3883025"/>
          <p14:tracePt t="157120" x="4113213" y="3892550"/>
          <p14:tracePt t="157128" x="4113213" y="3908425"/>
          <p14:tracePt t="157138" x="4113213" y="3917950"/>
          <p14:tracePt t="157143" x="4113213" y="3925888"/>
          <p14:tracePt t="157151" x="4113213" y="3943350"/>
          <p14:tracePt t="157159" x="4105275" y="3960813"/>
          <p14:tracePt t="157167" x="4095750" y="3976688"/>
          <p14:tracePt t="157175" x="4087813" y="3994150"/>
          <p14:tracePt t="157183" x="4079875" y="4002088"/>
          <p14:tracePt t="157192" x="4070350" y="4011613"/>
          <p14:tracePt t="157199" x="4062413" y="4027488"/>
          <p14:tracePt t="157207" x="4052888" y="4037013"/>
          <p14:tracePt t="157215" x="4044950" y="4044950"/>
          <p14:tracePt t="157223" x="4027488" y="4052888"/>
          <p14:tracePt t="157231" x="4027488" y="4062413"/>
          <p14:tracePt t="157239" x="4011613" y="4070350"/>
          <p14:tracePt t="157247" x="4002088" y="4079875"/>
          <p14:tracePt t="157263" x="3986213" y="4087813"/>
          <p14:tracePt t="157271" x="3976688" y="4095750"/>
          <p14:tracePt t="157279" x="3968750" y="4105275"/>
          <p14:tracePt t="157287" x="3960813" y="4105275"/>
          <p14:tracePt t="157295" x="3951288" y="4113213"/>
          <p14:tracePt t="157304" x="3935413" y="4121150"/>
          <p14:tracePt t="157311" x="3917950" y="4130675"/>
          <p14:tracePt t="157320" x="3908425" y="4130675"/>
          <p14:tracePt t="157327" x="3900488" y="4138613"/>
          <p14:tracePt t="157335" x="3883025" y="4138613"/>
          <p14:tracePt t="157345" x="3875088" y="4138613"/>
          <p14:tracePt t="157353" x="3857625" y="4138613"/>
          <p14:tracePt t="157359" x="3841750" y="4146550"/>
          <p14:tracePt t="157370" x="3824288" y="4146550"/>
          <p14:tracePt t="157375" x="3798888" y="4156075"/>
          <p14:tracePt t="157386" x="3781425" y="4156075"/>
          <p14:tracePt t="157391" x="3773488" y="4156075"/>
          <p14:tracePt t="157402" x="3756025" y="4156075"/>
          <p14:tracePt t="157410" x="3738563" y="4156075"/>
          <p14:tracePt t="157417" x="3730625" y="4156075"/>
          <p14:tracePt t="157425" x="3722688" y="4156075"/>
          <p14:tracePt t="157442" x="3713163" y="4156075"/>
          <p14:tracePt t="157457" x="3705225" y="4156075"/>
          <p14:tracePt t="157465" x="3697288" y="4156075"/>
          <p14:tracePt t="157482" x="3687763" y="4146550"/>
          <p14:tracePt t="157490" x="3679825" y="4146550"/>
          <p14:tracePt t="157497" x="3671888" y="4138613"/>
          <p14:tracePt t="157518" x="3662363" y="4130675"/>
          <p14:tracePt t="157525" x="3654425" y="4121150"/>
          <p14:tracePt t="157533" x="3646488" y="4113213"/>
          <p14:tracePt t="157550" x="3636963" y="4095750"/>
          <p14:tracePt t="157558" x="3629025" y="4095750"/>
          <p14:tracePt t="157565" x="3619500" y="4079875"/>
          <p14:tracePt t="157574" x="3619500" y="4062413"/>
          <p14:tracePt t="157582" x="3611563" y="4052888"/>
          <p14:tracePt t="157590" x="3603625" y="4037013"/>
          <p14:tracePt t="157598" x="3594100" y="4011613"/>
          <p14:tracePt t="157607" x="3578225" y="3986213"/>
          <p14:tracePt t="157614" x="3578225" y="3976688"/>
          <p14:tracePt t="157624" x="3568700" y="3951288"/>
          <p14:tracePt t="157630" x="3568700" y="3935413"/>
          <p14:tracePt t="157637" x="3560763" y="3925888"/>
          <p14:tracePt t="157645" x="3560763" y="3917950"/>
          <p14:tracePt t="157655" x="3560763" y="3908425"/>
          <p14:tracePt t="157663" x="3560763" y="3900488"/>
          <p14:tracePt t="157672" x="3560763" y="3892550"/>
          <p14:tracePt t="157680" x="3560763" y="3883025"/>
          <p14:tracePt t="157688" x="3560763" y="3875088"/>
          <p14:tracePt t="157696" x="3560763" y="3857625"/>
          <p14:tracePt t="157704" x="3568700" y="3832225"/>
          <p14:tracePt t="157712" x="3578225" y="3824288"/>
          <p14:tracePt t="157721" x="3594100" y="3806825"/>
          <p14:tracePt t="157728" x="3603625" y="3790950"/>
          <p14:tracePt t="157736" x="3611563" y="3763963"/>
          <p14:tracePt t="157743" x="3619500" y="3756025"/>
          <p14:tracePt t="157752" x="3636963" y="3738563"/>
          <p14:tracePt t="157759" x="3646488" y="3722688"/>
          <p14:tracePt t="157767" x="3654425" y="3713163"/>
          <p14:tracePt t="157775" x="3662363" y="3705225"/>
          <p14:tracePt t="157783" x="3662363" y="3697288"/>
          <p14:tracePt t="157791" x="3679825" y="3687763"/>
          <p14:tracePt t="157807" x="3687763" y="3679825"/>
          <p14:tracePt t="157815" x="3687763" y="3671888"/>
          <p14:tracePt t="157825" x="3697288" y="3662363"/>
          <p14:tracePt t="157836" x="3705225" y="3662363"/>
          <p14:tracePt t="157844" x="3722688" y="3654425"/>
          <p14:tracePt t="157853" x="3748088" y="3654425"/>
          <p14:tracePt t="157860" x="3756025" y="3646488"/>
          <p14:tracePt t="157868" x="3781425" y="3646488"/>
          <p14:tracePt t="157876" x="3806825" y="3646488"/>
          <p14:tracePt t="157884" x="3841750" y="3646488"/>
          <p14:tracePt t="157892" x="3867150" y="3646488"/>
          <p14:tracePt t="157902" x="3900488" y="3646488"/>
          <p14:tracePt t="157910" x="3943350" y="3646488"/>
          <p14:tracePt t="157917" x="3968750" y="3646488"/>
          <p14:tracePt t="157926" x="4002088" y="3662363"/>
          <p14:tracePt t="157937" x="4044950" y="3671888"/>
          <p14:tracePt t="157946" x="4062413" y="3679825"/>
          <p14:tracePt t="157953" x="4070350" y="3687763"/>
          <p14:tracePt t="157978" x="4079875" y="3697288"/>
          <p14:tracePt t="157987" x="4079875" y="3705225"/>
          <p14:tracePt t="157994" x="4087813" y="3705225"/>
          <p14:tracePt t="158003" x="4087813" y="3713163"/>
          <p14:tracePt t="158010" x="4095750" y="3738563"/>
          <p14:tracePt t="158018" x="4095750" y="3748088"/>
          <p14:tracePt t="158026" x="4095750" y="3763963"/>
          <p14:tracePt t="158034" x="4095750" y="3790950"/>
          <p14:tracePt t="158042" x="4095750" y="3798888"/>
          <p14:tracePt t="158050" x="4095750" y="3824288"/>
          <p14:tracePt t="158058" x="4095750" y="3832225"/>
          <p14:tracePt t="158066" x="4095750" y="3857625"/>
          <p14:tracePt t="158074" x="4095750" y="3875088"/>
          <p14:tracePt t="158082" x="4095750" y="3892550"/>
          <p14:tracePt t="158089" x="4095750" y="3908425"/>
          <p14:tracePt t="158098" x="4095750" y="3935413"/>
          <p14:tracePt t="158106" x="4087813" y="3951288"/>
          <p14:tracePt t="158114" x="4079875" y="3960813"/>
          <p14:tracePt t="158122" x="4070350" y="3976688"/>
          <p14:tracePt t="158129" x="4062413" y="3986213"/>
          <p14:tracePt t="158137" x="4062413" y="3994150"/>
          <p14:tracePt t="158145" x="4052888" y="4002088"/>
          <p14:tracePt t="158153" x="4044950" y="4011613"/>
          <p14:tracePt t="158162" x="4037013" y="4011613"/>
          <p14:tracePt t="158170" x="4037013" y="4027488"/>
          <p14:tracePt t="158177" x="4027488" y="4037013"/>
          <p14:tracePt t="158185" x="4011613" y="4037013"/>
          <p14:tracePt t="158195" x="4002088" y="4044950"/>
          <p14:tracePt t="158203" x="3986213" y="4062413"/>
          <p14:tracePt t="158211" x="3976688" y="4062413"/>
          <p14:tracePt t="158220" x="3968750" y="4070350"/>
          <p14:tracePt t="158227" x="3951288" y="4079875"/>
          <p14:tracePt t="158239" x="3935413" y="4079875"/>
          <p14:tracePt t="158247" x="3900488" y="4087813"/>
          <p14:tracePt t="158261" x="3892550" y="4087813"/>
          <p14:tracePt t="158272" x="3883025" y="4087813"/>
          <p14:tracePt t="158279" x="3875088" y="4087813"/>
          <p14:tracePt t="158287" x="3849688" y="4087813"/>
          <p14:tracePt t="158295" x="3841750" y="4079875"/>
          <p14:tracePt t="158303" x="3832225" y="4070350"/>
          <p14:tracePt t="158311" x="3816350" y="4062413"/>
          <p14:tracePt t="158320" x="3798888" y="4044950"/>
          <p14:tracePt t="158327" x="3773488" y="4027488"/>
          <p14:tracePt t="158337" x="3738563" y="3994150"/>
          <p14:tracePt t="158344" x="3722688" y="3968750"/>
          <p14:tracePt t="158354" x="3697288" y="3943350"/>
          <p14:tracePt t="158360" x="3671888" y="3917950"/>
          <p14:tracePt t="158368" x="3654425" y="3892550"/>
          <p14:tracePt t="158376" x="3636963" y="3883025"/>
          <p14:tracePt t="158384" x="3629025" y="3867150"/>
          <p14:tracePt t="158394" x="3619500" y="3849688"/>
          <p14:tracePt t="158400" x="3611563" y="3841750"/>
          <p14:tracePt t="158410" x="3603625" y="3832225"/>
          <p14:tracePt t="158416" x="3603625" y="3824288"/>
          <p14:tracePt t="158424" x="3603625" y="3816350"/>
          <p14:tracePt t="158433" x="3603625" y="3806825"/>
          <p14:tracePt t="158440" x="3594100" y="3798888"/>
          <p14:tracePt t="158449" x="3594100" y="3790950"/>
          <p14:tracePt t="158456" x="3586163" y="3773488"/>
          <p14:tracePt t="158465" x="3586163" y="3763963"/>
          <p14:tracePt t="158471" x="3586163" y="3756025"/>
          <p14:tracePt t="158480" x="3586163" y="3738563"/>
          <p14:tracePt t="158488" x="3586163" y="3730625"/>
          <p14:tracePt t="158496" x="3586163" y="3722688"/>
          <p14:tracePt t="158505" x="3586163" y="3705225"/>
          <p14:tracePt t="158514" x="3586163" y="3697288"/>
          <p14:tracePt t="158521" x="3586163" y="3687763"/>
          <p14:tracePt t="158527" x="3586163" y="3679825"/>
          <p14:tracePt t="158538" x="3586163" y="3671888"/>
          <p14:tracePt t="158554" x="3586163" y="3662363"/>
          <p14:tracePt t="158562" x="3594100" y="3654425"/>
          <p14:tracePt t="158570" x="3611563" y="3654425"/>
          <p14:tracePt t="158580" x="3619500" y="3636963"/>
          <p14:tracePt t="158589" x="3636963" y="3629025"/>
          <p14:tracePt t="158597" x="3654425" y="3619500"/>
          <p14:tracePt t="158605" x="3679825" y="3611563"/>
          <p14:tracePt t="158613" x="3697288" y="3603625"/>
          <p14:tracePt t="158621" x="3722688" y="3594100"/>
          <p14:tracePt t="158629" x="3763963" y="3586163"/>
          <p14:tracePt t="158637" x="3798888" y="3586163"/>
          <p14:tracePt t="158645" x="3841750" y="3578225"/>
          <p14:tracePt t="158654" x="3875088" y="3578225"/>
          <p14:tracePt t="158661" x="3908425" y="3568700"/>
          <p14:tracePt t="158670" x="3935413" y="3568700"/>
          <p14:tracePt t="158679" x="3960813" y="3568700"/>
          <p14:tracePt t="158685" x="3976688" y="3568700"/>
          <p14:tracePt t="158693" x="3986213" y="3568700"/>
          <p14:tracePt t="158703" x="3994150" y="3568700"/>
          <p14:tracePt t="158712" x="3994150" y="3578225"/>
          <p14:tracePt t="158720" x="4002088" y="3578225"/>
          <p14:tracePt t="158725" x="4002088" y="3586163"/>
          <p14:tracePt t="158734" x="4011613" y="3586163"/>
          <p14:tracePt t="158741" x="4011613" y="3594100"/>
          <p14:tracePt t="158750" x="4011613" y="3611563"/>
          <p14:tracePt t="158757" x="4011613" y="3619500"/>
          <p14:tracePt t="158765" x="4019550" y="3636963"/>
          <p14:tracePt t="158773" x="4027488" y="3662363"/>
          <p14:tracePt t="158781" x="4027488" y="3679825"/>
          <p14:tracePt t="158791" x="4037013" y="3713163"/>
          <p14:tracePt t="158797" x="4037013" y="3738563"/>
          <p14:tracePt t="158807" x="4037013" y="3773488"/>
          <p14:tracePt t="158816" x="4037013" y="3798888"/>
          <p14:tracePt t="158824" x="4037013" y="3832225"/>
          <p14:tracePt t="158832" x="4037013" y="3857625"/>
          <p14:tracePt t="158840" x="4037013" y="3875088"/>
          <p14:tracePt t="158848" x="4037013" y="3900488"/>
          <p14:tracePt t="158855" x="4037013" y="3925888"/>
          <p14:tracePt t="158864" x="4037013" y="3935413"/>
          <p14:tracePt t="158871" x="4037013" y="3960813"/>
          <p14:tracePt t="158880" x="4027488" y="3986213"/>
          <p14:tracePt t="158889" x="4019550" y="4019550"/>
          <p14:tracePt t="158905" x="4019550" y="4037013"/>
          <p14:tracePt t="158912" x="4011613" y="4052888"/>
          <p14:tracePt t="158932" x="4002088" y="4062413"/>
          <p14:tracePt t="158940" x="3994150" y="4079875"/>
          <p14:tracePt t="158956" x="3986213" y="4087813"/>
          <p14:tracePt t="158967" x="3986213" y="4095750"/>
          <p14:tracePt t="158972" x="3976688" y="4095750"/>
          <p14:tracePt t="158982" x="3968750" y="4105275"/>
          <p14:tracePt t="158989" x="3968750" y="4113213"/>
          <p14:tracePt t="158997" x="3960813" y="4113213"/>
          <p14:tracePt t="159008" x="3951288" y="4121150"/>
          <p14:tracePt t="159023" x="3935413" y="4121150"/>
          <p14:tracePt t="159032" x="3925888" y="4130675"/>
          <p14:tracePt t="159039" x="3917950" y="4130675"/>
          <p14:tracePt t="159048" x="3908425" y="4138613"/>
          <p14:tracePt t="159055" x="3900488" y="4138613"/>
          <p14:tracePt t="159064" x="3883025" y="4138613"/>
          <p14:tracePt t="159074" x="3857625" y="4138613"/>
          <p14:tracePt t="159084" x="3841750" y="4138613"/>
          <p14:tracePt t="159094" x="3790950" y="4130675"/>
          <p14:tracePt t="159100" x="3763963" y="4121150"/>
          <p14:tracePt t="159110" x="3722688" y="4105275"/>
          <p14:tracePt t="159116" x="3705225" y="4087813"/>
          <p14:tracePt t="159127" x="3687763" y="4070350"/>
          <p14:tracePt t="159133" x="3662363" y="4052888"/>
          <p14:tracePt t="159141" x="3636963" y="4027488"/>
          <p14:tracePt t="159149" x="3611563" y="4002088"/>
          <p14:tracePt t="159157" x="3586163" y="3968750"/>
          <p14:tracePt t="159165" x="3568700" y="3943350"/>
          <p14:tracePt t="159173" x="3552825" y="3908425"/>
          <p14:tracePt t="159181" x="3535363" y="3875088"/>
          <p14:tracePt t="159191" x="3527425" y="3849688"/>
          <p14:tracePt t="159201" x="3517900" y="3824288"/>
          <p14:tracePt t="159209" x="3509963" y="3816350"/>
          <p14:tracePt t="159217" x="3509963" y="3798888"/>
          <p14:tracePt t="159225" x="3509963" y="3790950"/>
          <p14:tracePt t="159236" x="3509963" y="3773488"/>
          <p14:tracePt t="159241" x="3509963" y="3756025"/>
          <p14:tracePt t="159285" x="3509963" y="3748088"/>
          <p14:tracePt t="159293" x="3527425" y="3671888"/>
          <p14:tracePt t="159301" x="3552825" y="3646488"/>
          <p14:tracePt t="159311" x="3560763" y="3629025"/>
          <p14:tracePt t="159325" x="3586163" y="3611563"/>
          <p14:tracePt t="159333" x="3603625" y="3603625"/>
          <p14:tracePt t="159341" x="3671888" y="3578225"/>
          <p14:tracePt t="159349" x="3705225" y="3560763"/>
          <p14:tracePt t="159359" x="3738563" y="3560763"/>
          <p14:tracePt t="159365" x="3756025" y="3552825"/>
          <p14:tracePt t="159375" x="3781425" y="3552825"/>
          <p14:tracePt t="159383" x="3798888" y="3552825"/>
          <p14:tracePt t="159392" x="3806825" y="3552825"/>
          <p14:tracePt t="159400" x="3824288" y="3552825"/>
          <p14:tracePt t="159410" x="3841750" y="3552825"/>
          <p14:tracePt t="159422" x="3849688" y="3552825"/>
          <p14:tracePt t="159432" x="3867150" y="3568700"/>
          <p14:tracePt t="159440" x="3917950" y="3619500"/>
          <p14:tracePt t="159448" x="3925888" y="3636963"/>
          <p14:tracePt t="159455" x="3943350" y="3646488"/>
          <p14:tracePt t="159464" x="3951288" y="3654425"/>
          <p14:tracePt t="159471" x="3976688" y="3687763"/>
          <p14:tracePt t="159479" x="3986213" y="3697288"/>
          <p14:tracePt t="159487" x="3994150" y="3713163"/>
          <p14:tracePt t="159495" x="4002088" y="3730625"/>
          <p14:tracePt t="159505" x="4002088" y="3738563"/>
          <p14:tracePt t="159515" x="4011613" y="3748088"/>
          <p14:tracePt t="159523" x="4011613" y="3773488"/>
          <p14:tracePt t="159531" x="4019550" y="3790950"/>
          <p14:tracePt t="159547" x="4019550" y="3806825"/>
          <p14:tracePt t="159555" x="4019550" y="3824288"/>
          <p14:tracePt t="159563" x="4019550" y="3832225"/>
          <p14:tracePt t="159571" x="4019550" y="3849688"/>
          <p14:tracePt t="159579" x="4019550" y="3857625"/>
          <p14:tracePt t="159587" x="4019550" y="3875088"/>
          <p14:tracePt t="159596" x="4019550" y="3883025"/>
          <p14:tracePt t="159605" x="4019550" y="3900488"/>
          <p14:tracePt t="159612" x="4019550" y="3917950"/>
          <p14:tracePt t="159620" x="4019550" y="3925888"/>
          <p14:tracePt t="159628" x="4019550" y="3943350"/>
          <p14:tracePt t="159637" x="4011613" y="3960813"/>
          <p14:tracePt t="159644" x="4011613" y="3968750"/>
          <p14:tracePt t="159655" x="4002088" y="3986213"/>
          <p14:tracePt t="159660" x="3994150" y="4011613"/>
          <p14:tracePt t="159673" x="3986213" y="4019550"/>
          <p14:tracePt t="159681" x="3986213" y="4037013"/>
          <p14:tracePt t="159690" x="3943350" y="4070350"/>
          <p14:tracePt t="159697" x="3943350" y="4087813"/>
          <p14:tracePt t="159706" x="3943350" y="4095750"/>
          <p14:tracePt t="159713" x="3935413" y="4095750"/>
          <p14:tracePt t="159721" x="3925888" y="4095750"/>
          <p14:tracePt t="159729" x="3925888" y="4105275"/>
          <p14:tracePt t="159745" x="3925888" y="4113213"/>
          <p14:tracePt t="159754" x="3917950" y="4113213"/>
          <p14:tracePt t="159777" x="3908425" y="4113213"/>
          <p14:tracePt t="159834" x="3900488" y="4113213"/>
          <p14:tracePt t="159854" x="3900488" y="4121150"/>
          <p14:tracePt t="159870" x="3892550" y="4121150"/>
          <p14:tracePt t="159887" x="3883025" y="4130675"/>
          <p14:tracePt t="159926" x="3875088" y="4130675"/>
          <p14:tracePt t="159942" x="3867150" y="4138613"/>
          <p14:tracePt t="159954" x="3857625" y="4138613"/>
          <p14:tracePt t="159968" x="3849688" y="4156075"/>
          <p14:tracePt t="159977" x="3824288" y="4189413"/>
          <p14:tracePt t="159987" x="3806825" y="4214813"/>
          <p14:tracePt t="159995" x="3790950" y="4257675"/>
          <p14:tracePt t="160005" x="3756025" y="4316413"/>
          <p14:tracePt t="160011" x="3730625" y="4368800"/>
          <p14:tracePt t="160020" x="3705225" y="4435475"/>
          <p14:tracePt t="160027" x="3687763" y="4478338"/>
          <p14:tracePt t="160035" x="3671888" y="4513263"/>
          <p14:tracePt t="160043" x="3662363" y="4538663"/>
          <p14:tracePt t="160167" x="3662363" y="4529138"/>
          <p14:tracePt t="160175" x="3662363" y="4513263"/>
          <p14:tracePt t="160184" x="3662363" y="4503738"/>
          <p14:tracePt t="160191" x="3662363" y="4486275"/>
          <p14:tracePt t="160201" x="3662363" y="4478338"/>
          <p14:tracePt t="160225" x="3662363" y="4470400"/>
          <p14:tracePt t="160236" x="3662363" y="4460875"/>
          <p14:tracePt t="160255" x="3662363" y="4452938"/>
          <p14:tracePt t="160266" x="3671888" y="4452938"/>
          <p14:tracePt t="160278" x="3679825" y="4435475"/>
          <p14:tracePt t="160287" x="3697288" y="4419600"/>
          <p14:tracePt t="160303" x="3697288" y="4410075"/>
          <p14:tracePt t="160310" x="3697288" y="4394200"/>
          <p14:tracePt t="160318" x="3705225" y="4394200"/>
          <p14:tracePt t="160335" x="3705225" y="4384675"/>
          <p14:tracePt t="160345" x="3713163" y="4376738"/>
          <p14:tracePt t="160355" x="3730625" y="4368800"/>
          <p14:tracePt t="160365" x="3730625" y="4359275"/>
          <p14:tracePt t="160373" x="3756025" y="4351338"/>
          <p14:tracePt t="160381" x="3763963" y="4351338"/>
          <p14:tracePt t="160389" x="3790950" y="4351338"/>
          <p14:tracePt t="160397" x="3824288" y="4351338"/>
          <p14:tracePt t="160405" x="3857625" y="4359275"/>
          <p14:tracePt t="160414" x="3900488" y="4376738"/>
          <p14:tracePt t="160424" x="3951288" y="4394200"/>
          <p14:tracePt t="160430" x="4027488" y="4419600"/>
          <p14:tracePt t="160440" x="4130675" y="4452938"/>
          <p14:tracePt t="160445" x="4283075" y="4521200"/>
          <p14:tracePt t="160454" x="4427538" y="4572000"/>
          <p14:tracePt t="160464" x="4564063" y="4614863"/>
          <p14:tracePt t="160472" x="4835525" y="4691063"/>
          <p14:tracePt t="160478" x="4979988" y="4741863"/>
          <p14:tracePt t="160487" x="5302250" y="4827588"/>
          <p14:tracePt t="160494" x="5446713" y="4878388"/>
          <p14:tracePt t="160504" x="5651500" y="4937125"/>
          <p14:tracePt t="160510" x="5905500" y="5005388"/>
          <p14:tracePt t="160521" x="6042025" y="5038725"/>
          <p14:tracePt t="160528" x="6186488" y="5064125"/>
          <p14:tracePt t="160538" x="6297613" y="5073650"/>
          <p14:tracePt t="160544" x="6381750" y="5081588"/>
          <p14:tracePt t="160555" x="6483350" y="5099050"/>
          <p14:tracePt t="160564" x="6627813" y="5106988"/>
          <p14:tracePt t="160575" x="6713538" y="5106988"/>
          <p14:tracePt t="160580" x="6799263" y="5106988"/>
          <p14:tracePt t="160590" x="6824663" y="5106988"/>
          <p14:tracePt t="160596" x="6916738" y="5106988"/>
          <p14:tracePt t="160604" x="6977063" y="5106988"/>
          <p14:tracePt t="160625" x="7010400" y="5099050"/>
          <p14:tracePt t="160644" x="7197725" y="5048250"/>
          <p14:tracePt t="160653" x="7308850" y="5005388"/>
          <p14:tracePt t="160660" x="7359650" y="4987925"/>
          <p14:tracePt t="160668" x="7418388" y="4972050"/>
          <p14:tracePt t="160675" x="7469188" y="4962525"/>
          <p14:tracePt t="160684" x="7494588" y="4954588"/>
          <p14:tracePt t="160692" x="7521575" y="4937125"/>
          <p14:tracePt t="160700" x="7537450" y="4929188"/>
          <p14:tracePt t="160708" x="7554913" y="4911725"/>
          <p14:tracePt t="160716" x="7562850" y="4903788"/>
          <p14:tracePt t="160727" x="7572375" y="4903788"/>
          <p14:tracePt t="160736" x="7580313" y="4886325"/>
          <p14:tracePt t="160743" x="7588250" y="4878388"/>
          <p14:tracePt t="160760" x="7588250" y="4868863"/>
          <p14:tracePt t="160767" x="7597775" y="4860925"/>
          <p14:tracePt t="160776" x="7613650" y="4852988"/>
          <p14:tracePt t="160784" x="7623175" y="4835525"/>
          <p14:tracePt t="160795" x="7631113" y="4818063"/>
          <p14:tracePt t="160803" x="7648575" y="4802188"/>
          <p14:tracePt t="160811" x="7656513" y="4792663"/>
          <p14:tracePt t="160817" x="7673975" y="4775200"/>
          <p14:tracePt t="160825" x="7681913" y="4767263"/>
          <p14:tracePt t="160833" x="7699375" y="4749800"/>
          <p14:tracePt t="160842" x="7707313" y="4741863"/>
          <p14:tracePt t="160849" x="7724775" y="4733925"/>
          <p14:tracePt t="160857" x="7732713" y="4724400"/>
          <p14:tracePt t="160865" x="7732713" y="4716463"/>
          <p14:tracePt t="160881" x="7742238" y="4699000"/>
          <p14:tracePt t="160906" x="7742238" y="4691063"/>
          <p14:tracePt t="160914" x="7742238" y="4673600"/>
          <p14:tracePt t="160924" x="7742238" y="4665663"/>
          <p14:tracePt t="160930" x="7742238" y="4657725"/>
          <p14:tracePt t="160943" x="7742238" y="4630738"/>
          <p14:tracePt t="160950" x="7742238" y="4614863"/>
          <p14:tracePt t="160958" x="7732713" y="4605338"/>
          <p14:tracePt t="160966" x="7732713" y="4597400"/>
          <p14:tracePt t="160974" x="7732713" y="4589463"/>
          <p14:tracePt t="160982" x="7732713" y="4579938"/>
          <p14:tracePt t="160990" x="7732713" y="4572000"/>
          <p14:tracePt t="160998" x="7732713" y="4564063"/>
          <p14:tracePt t="161006" x="7732713" y="4554538"/>
          <p14:tracePt t="161014" x="7732713" y="4546600"/>
          <p14:tracePt t="161022" x="7732713" y="4538663"/>
          <p14:tracePt t="161030" x="7732713" y="4529138"/>
          <p14:tracePt t="161038" x="7732713" y="4521200"/>
          <p14:tracePt t="161056" x="7732713" y="4513263"/>
          <p14:tracePt t="161062" x="7732713" y="4495800"/>
          <p14:tracePt t="161078" x="7732713" y="4486275"/>
          <p14:tracePt t="161088" x="7732713" y="4478338"/>
          <p14:tracePt t="161097" x="7732713" y="4470400"/>
          <p14:tracePt t="161104" x="7732713" y="4460875"/>
          <p14:tracePt t="161112" x="7742238" y="4452938"/>
          <p14:tracePt t="161135" x="7742238" y="4445000"/>
          <p14:tracePt t="161143" x="7750175" y="4435475"/>
          <p14:tracePt t="161167" x="7750175" y="4427538"/>
          <p14:tracePt t="161263" x="7758113" y="4427538"/>
          <p14:tracePt t="161271" x="7758113" y="4419600"/>
          <p14:tracePt t="161279" x="7767638" y="4419600"/>
          <p14:tracePt t="161287" x="7767638" y="4410075"/>
          <p14:tracePt t="161311" x="7775575" y="4410075"/>
          <p14:tracePt t="161337" x="7783513" y="4410075"/>
          <p14:tracePt t="161343" x="7783513" y="4402138"/>
          <p14:tracePt t="161434" x="7793038" y="4402138"/>
          <p14:tracePt t="161443" x="7800975" y="4402138"/>
          <p14:tracePt t="161449" x="7810500" y="4402138"/>
          <p14:tracePt t="161473" x="7818438" y="4394200"/>
          <p14:tracePt t="161485" x="7835900" y="4394200"/>
          <p14:tracePt t="161509" x="7843838" y="4394200"/>
          <p14:tracePt t="161525" x="7851775" y="4394200"/>
          <p14:tracePt t="161549" x="7869238" y="4394200"/>
          <p14:tracePt t="161565" x="7877175" y="4394200"/>
          <p14:tracePt t="161590" x="7886700" y="4394200"/>
          <p14:tracePt t="161606" x="7894638" y="4394200"/>
          <p14:tracePt t="161632" x="7902575" y="4394200"/>
          <p14:tracePt t="161648" x="7912100" y="4394200"/>
          <p14:tracePt t="161662" x="7920038" y="4394200"/>
          <p14:tracePt t="161926" x="7927975" y="4394200"/>
          <p14:tracePt t="161973" x="7937500" y="4394200"/>
          <p14:tracePt t="162287" x="7945438" y="4394200"/>
          <p14:tracePt t="162418" x="7954963" y="4394200"/>
          <p14:tracePt t="162546" x="7945438" y="4394200"/>
          <p14:tracePt t="162554" x="7927975" y="4394200"/>
          <p14:tracePt t="162561" x="7912100" y="4402138"/>
          <p14:tracePt t="162569" x="7886700" y="4402138"/>
          <p14:tracePt t="162577" x="7843838" y="4402138"/>
          <p14:tracePt t="162585" x="7818438" y="4402138"/>
          <p14:tracePt t="162593" x="7758113" y="4402138"/>
          <p14:tracePt t="162601" x="7732713" y="4402138"/>
          <p14:tracePt t="162609" x="7691438" y="4402138"/>
          <p14:tracePt t="162617" x="7666038" y="4402138"/>
          <p14:tracePt t="162625" x="7639050" y="4402138"/>
          <p14:tracePt t="162633" x="7631113" y="4402138"/>
          <p14:tracePt t="162769" x="7639050" y="4402138"/>
          <p14:tracePt t="162779" x="7666038" y="4394200"/>
          <p14:tracePt t="162786" x="7681913" y="4394200"/>
          <p14:tracePt t="162795" x="7707313" y="4394200"/>
          <p14:tracePt t="162803" x="7742238" y="4394200"/>
          <p14:tracePt t="162811" x="7793038" y="4394200"/>
          <p14:tracePt t="162820" x="7835900" y="4394200"/>
          <p14:tracePt t="162828" x="7861300" y="4394200"/>
          <p14:tracePt t="162836" x="7894638" y="4394200"/>
          <p14:tracePt t="162844" x="7912100" y="4394200"/>
          <p14:tracePt t="162852" x="7927975" y="4394200"/>
          <p14:tracePt t="162860" x="7945438" y="4394200"/>
          <p14:tracePt t="163079" x="7927975" y="4394200"/>
          <p14:tracePt t="163094" x="7920038" y="4394200"/>
          <p14:tracePt t="163103" x="7902575" y="4394200"/>
          <p14:tracePt t="163118" x="7894638" y="4384675"/>
          <p14:tracePt t="163127" x="7886700" y="4384675"/>
          <p14:tracePt t="163133" x="7877175" y="4384675"/>
          <p14:tracePt t="163141" x="7869238" y="4384675"/>
          <p14:tracePt t="163149" x="7869238" y="4376738"/>
          <p14:tracePt t="163157" x="7861300" y="4376738"/>
          <p14:tracePt t="163197" x="7861300" y="4368800"/>
          <p14:tracePt t="163213" x="7851775" y="4368800"/>
          <p14:tracePt t="163229" x="7843838" y="4368800"/>
          <p14:tracePt t="163237" x="7843838" y="4359275"/>
          <p14:tracePt t="163253" x="7835900" y="4359275"/>
          <p14:tracePt t="163309" x="7826375" y="4359275"/>
          <p14:tracePt t="163399" x="7826375" y="4368800"/>
          <p14:tracePt t="163407" x="7826375" y="4376738"/>
          <p14:tracePt t="163424" x="7826375" y="4384675"/>
          <p14:tracePt t="163432" x="7826375" y="4394200"/>
          <p14:tracePt t="163440" x="7826375" y="4402138"/>
          <p14:tracePt t="163472" x="7826375" y="4410075"/>
          <p14:tracePt t="163520" x="7826375" y="4419600"/>
          <p14:tracePt t="164245" x="7818438" y="4427538"/>
          <p14:tracePt t="164253" x="7800975" y="4452938"/>
          <p14:tracePt t="164262" x="7783513" y="4470400"/>
          <p14:tracePt t="164269" x="7758113" y="4486275"/>
          <p14:tracePt t="164277" x="7707313" y="4529138"/>
          <p14:tracePt t="164285" x="7656513" y="4564063"/>
          <p14:tracePt t="164293" x="7597775" y="4605338"/>
          <p14:tracePt t="164302" x="7494588" y="4648200"/>
          <p14:tracePt t="164309" x="7418388" y="4683125"/>
          <p14:tracePt t="164317" x="7299325" y="4733925"/>
          <p14:tracePt t="164325" x="7180263" y="4775200"/>
          <p14:tracePt t="164333" x="7078663" y="4810125"/>
          <p14:tracePt t="164342" x="7002463" y="4818063"/>
          <p14:tracePt t="164350" x="6891338" y="4843463"/>
          <p14:tracePt t="164358" x="6731000" y="4868863"/>
          <p14:tracePt t="164366" x="6627813" y="4878388"/>
          <p14:tracePt t="164374" x="6561138" y="4878388"/>
          <p14:tracePt t="164382" x="6457950" y="4878388"/>
          <p14:tracePt t="164390" x="6373813" y="4894263"/>
          <p14:tracePt t="164398" x="6262688" y="4894263"/>
          <p14:tracePt t="164408" x="6186488" y="4894263"/>
          <p14:tracePt t="164414" x="6118225" y="4886325"/>
          <p14:tracePt t="164422" x="6067425" y="4878388"/>
          <p14:tracePt t="164430" x="6042025" y="4878388"/>
          <p14:tracePt t="164439" x="6024563" y="4886325"/>
          <p14:tracePt t="164446" x="6016625" y="4911725"/>
          <p14:tracePt t="164455" x="6008688" y="4919663"/>
          <p14:tracePt t="164616" x="6008688" y="4903788"/>
          <p14:tracePt t="164624" x="6008688" y="4878388"/>
          <p14:tracePt t="164636" x="6008688" y="4852988"/>
          <p14:tracePt t="164640" x="6008688" y="4835525"/>
          <p14:tracePt t="164648" x="6008688" y="4792663"/>
          <p14:tracePt t="164656" x="6008688" y="4784725"/>
          <p14:tracePt t="164664" x="6008688" y="4767263"/>
          <p14:tracePt t="164672" x="5991225" y="4741863"/>
          <p14:tracePt t="164680" x="5973763" y="4724400"/>
          <p14:tracePt t="164690" x="5957888" y="4716463"/>
          <p14:tracePt t="164696" x="5932488" y="4673600"/>
          <p14:tracePt t="164705" x="5905500" y="4630738"/>
          <p14:tracePt t="164712" x="5897563" y="4579938"/>
          <p14:tracePt t="164721" x="5889625" y="4554538"/>
          <p14:tracePt t="164728" x="5889625" y="4521200"/>
          <p14:tracePt t="164740" x="5889625" y="4486275"/>
          <p14:tracePt t="164744" x="5889625" y="4435475"/>
          <p14:tracePt t="164755" x="5897563" y="4384675"/>
          <p14:tracePt t="164759" x="5897563" y="4359275"/>
          <p14:tracePt t="164771" x="5897563" y="4351338"/>
          <p14:tracePt t="164776" x="5897563" y="4316413"/>
          <p14:tracePt t="164787" x="5897563" y="4291013"/>
          <p14:tracePt t="164794" x="5897563" y="4265613"/>
          <p14:tracePt t="164805" x="5897563" y="4224338"/>
          <p14:tracePt t="164810" x="5897563" y="4197350"/>
          <p14:tracePt t="164818" x="5897563" y="4164013"/>
          <p14:tracePt t="164828" x="5897563" y="4138613"/>
          <p14:tracePt t="164838" x="5897563" y="4113213"/>
          <p14:tracePt t="164846" x="5897563" y="4070350"/>
          <p14:tracePt t="164854" x="5897563" y="4037013"/>
          <p14:tracePt t="164862" x="5889625" y="4011613"/>
          <p14:tracePt t="164870" x="5889625" y="3986213"/>
          <p14:tracePt t="164878" x="5872163" y="3925888"/>
          <p14:tracePt t="164888" x="5864225" y="3892550"/>
          <p14:tracePt t="164894" x="5854700" y="3857625"/>
          <p14:tracePt t="164905" x="5838825" y="3824288"/>
          <p14:tracePt t="164922" x="5788025" y="3756025"/>
          <p14:tracePt t="164930" x="5770563" y="3730625"/>
          <p14:tracePt t="164942" x="5753100" y="3697288"/>
          <p14:tracePt t="164953" x="5727700" y="3654425"/>
          <p14:tracePt t="164958" x="5719763" y="3646488"/>
          <p14:tracePt t="164967" x="5710238" y="3629025"/>
          <p14:tracePt t="164974" x="5710238" y="3611563"/>
          <p14:tracePt t="164990" x="5710238" y="3594100"/>
          <p14:tracePt t="165005" x="5710238" y="3586163"/>
          <p14:tracePt t="165044" x="5710238" y="3578225"/>
          <p14:tracePt t="165053" x="5710238" y="3568700"/>
          <p14:tracePt t="165067" x="5719763" y="3560763"/>
          <p14:tracePt t="165076" x="5727700" y="3543300"/>
          <p14:tracePt t="165084" x="5745163" y="3527425"/>
          <p14:tracePt t="165092" x="5761038" y="3517900"/>
          <p14:tracePt t="165100" x="5778500" y="3502025"/>
          <p14:tracePt t="165109" x="5813425" y="3475038"/>
          <p14:tracePt t="165115" x="5838825" y="3459163"/>
          <p14:tracePt t="165123" x="5864225" y="3441700"/>
          <p14:tracePt t="165131" x="5872163" y="3433763"/>
          <p14:tracePt t="165140" x="5889625" y="3416300"/>
          <p14:tracePt t="165147" x="5915025" y="3408363"/>
          <p14:tracePt t="165155" x="5940425" y="3390900"/>
          <p14:tracePt t="165163" x="5957888" y="3382963"/>
          <p14:tracePt t="165171" x="5965825" y="3373438"/>
          <p14:tracePt t="165179" x="5973763" y="3365500"/>
          <p14:tracePt t="165187" x="5983288" y="3365500"/>
          <p14:tracePt t="165195" x="5991225" y="3355975"/>
          <p14:tracePt t="165203" x="5999163" y="3355975"/>
          <p14:tracePt t="165211" x="6008688" y="3348038"/>
          <p14:tracePt t="165219" x="6008688" y="3340100"/>
          <p14:tracePt t="165227" x="6016625" y="3340100"/>
          <p14:tracePt t="165236" x="6034088" y="3340100"/>
          <p14:tracePt t="165251" x="6049963" y="3340100"/>
          <p14:tracePt t="165259" x="6067425" y="3330575"/>
          <p14:tracePt t="165268" x="6076950" y="3330575"/>
          <p14:tracePt t="165275" x="6102350" y="3330575"/>
          <p14:tracePt t="165283" x="6127750" y="3330575"/>
          <p14:tracePt t="165291" x="6135688" y="3330575"/>
          <p14:tracePt t="165303" x="6161088" y="3330575"/>
          <p14:tracePt t="165317" x="6194425" y="3330575"/>
          <p14:tracePt t="165325" x="6221413" y="3330575"/>
          <p14:tracePt t="165337" x="6237288" y="3330575"/>
          <p14:tracePt t="165347" x="6280150" y="3340100"/>
          <p14:tracePt t="165357" x="6305550" y="3348038"/>
          <p14:tracePt t="165368" x="6330950" y="3348038"/>
          <p14:tracePt t="165377" x="6356350" y="3355975"/>
          <p14:tracePt t="165387" x="6432550" y="3408363"/>
          <p14:tracePt t="165394" x="6483350" y="3433763"/>
          <p14:tracePt t="165402" x="6535738" y="3449638"/>
          <p14:tracePt t="165410" x="6569075" y="3484563"/>
          <p14:tracePt t="165418" x="6594475" y="3502025"/>
          <p14:tracePt t="165426" x="6627813" y="3527425"/>
          <p14:tracePt t="165434" x="6662738" y="3543300"/>
          <p14:tracePt t="165442" x="6705600" y="3568700"/>
          <p14:tracePt t="165450" x="6731000" y="3594100"/>
          <p14:tracePt t="165457" x="6738938" y="3611563"/>
          <p14:tracePt t="165466" x="6756400" y="3611563"/>
          <p14:tracePt t="165474" x="6772275" y="3629025"/>
          <p14:tracePt t="165482" x="6789738" y="3654425"/>
          <p14:tracePt t="165490" x="6799263" y="3671888"/>
          <p14:tracePt t="165497" x="6807200" y="3697288"/>
          <p14:tracePt t="165508" x="6824663" y="3713163"/>
          <p14:tracePt t="165514" x="6832600" y="3748088"/>
          <p14:tracePt t="165523" x="6850063" y="3773488"/>
          <p14:tracePt t="165531" x="6858000" y="3798888"/>
          <p14:tracePt t="165537" x="6865938" y="3832225"/>
          <p14:tracePt t="165545" x="6875463" y="3857625"/>
          <p14:tracePt t="165553" x="6883400" y="3883025"/>
          <p14:tracePt t="165561" x="6891338" y="3917950"/>
          <p14:tracePt t="165570" x="6900863" y="3976688"/>
          <p14:tracePt t="165577" x="6900863" y="4002088"/>
          <p14:tracePt t="165585" x="6908800" y="4037013"/>
          <p14:tracePt t="165595" x="6908800" y="4052888"/>
          <p14:tracePt t="165602" x="6908800" y="4079875"/>
          <p14:tracePt t="165611" x="6908800" y="4105275"/>
          <p14:tracePt t="165617" x="6908800" y="4121150"/>
          <p14:tracePt t="165627" x="6908800" y="4146550"/>
          <p14:tracePt t="165637" x="6908800" y="4156075"/>
          <p14:tracePt t="165644" x="6908800" y="4171950"/>
          <p14:tracePt t="165654" x="6900863" y="4197350"/>
          <p14:tracePt t="165660" x="6900863" y="4214813"/>
          <p14:tracePt t="165671" x="6883400" y="4232275"/>
          <p14:tracePt t="165676" x="6883400" y="4249738"/>
          <p14:tracePt t="165685" x="6875463" y="4265613"/>
          <p14:tracePt t="165696" x="6858000" y="4283075"/>
          <p14:tracePt t="165712" x="6840538" y="4300538"/>
          <p14:tracePt t="165723" x="6799263" y="4341813"/>
          <p14:tracePt t="165732" x="6772275" y="4359275"/>
          <p14:tracePt t="165744" x="6713538" y="4402138"/>
          <p14:tracePt t="165756" x="6696075" y="4410075"/>
          <p14:tracePt t="165760" x="6662738" y="4427538"/>
          <p14:tracePt t="165770" x="6637338" y="4435475"/>
          <p14:tracePt t="165776" x="6619875" y="4445000"/>
          <p14:tracePt t="165786" x="6594475" y="4452938"/>
          <p14:tracePt t="165792" x="6569075" y="4460875"/>
          <p14:tracePt t="165800" x="6518275" y="4478338"/>
          <p14:tracePt t="165807" x="6467475" y="4486275"/>
          <p14:tracePt t="165815" x="6432550" y="4486275"/>
          <p14:tracePt t="165823" x="6399213" y="4503738"/>
          <p14:tracePt t="165831" x="6330950" y="4503738"/>
          <p14:tracePt t="165839" x="6305550" y="4513263"/>
          <p14:tracePt t="165847" x="6280150" y="4513263"/>
          <p14:tracePt t="165855" x="6237288" y="4513263"/>
          <p14:tracePt t="165863" x="6203950" y="4513263"/>
          <p14:tracePt t="165871" x="6178550" y="4513263"/>
          <p14:tracePt t="165881" x="6161088" y="4513263"/>
          <p14:tracePt t="165887" x="6143625" y="4513263"/>
          <p14:tracePt t="165897" x="6135688" y="4513263"/>
          <p14:tracePt t="165905" x="6127750" y="4513263"/>
          <p14:tracePt t="165913" x="6118225" y="4513263"/>
          <p14:tracePt t="165921" x="6110288" y="4513263"/>
          <p14:tracePt t="165938" x="6102350" y="4513263"/>
          <p14:tracePt t="165954" x="6084888" y="4513263"/>
          <p14:tracePt t="165962" x="6076950" y="4495800"/>
          <p14:tracePt t="165970" x="6067425" y="4478338"/>
          <p14:tracePt t="165978" x="6049963" y="4460875"/>
          <p14:tracePt t="165987" x="6024563" y="4427538"/>
          <p14:tracePt t="165994" x="6008688" y="4410075"/>
          <p14:tracePt t="166003" x="6008688" y="4402138"/>
          <p14:tracePt t="166012" x="5999163" y="4376738"/>
          <p14:tracePt t="166022" x="5991225" y="4368800"/>
          <p14:tracePt t="166030" x="5983288" y="4351338"/>
          <p14:tracePt t="166038" x="5973763" y="4333875"/>
          <p14:tracePt t="166046" x="5973763" y="4325938"/>
          <p14:tracePt t="166054" x="5973763" y="4316413"/>
          <p14:tracePt t="166062" x="5965825" y="4300538"/>
          <p14:tracePt t="166077" x="5965825" y="4291013"/>
          <p14:tracePt t="166087" x="5965825" y="4283075"/>
          <p14:tracePt t="166103" x="5965825" y="4275138"/>
          <p14:tracePt t="166110" x="5965825" y="4265613"/>
          <p14:tracePt t="166121" x="5965825" y="4257675"/>
          <p14:tracePt t="166141" x="5965825" y="4249738"/>
          <p14:tracePt t="166462" x="5973763" y="4257675"/>
          <p14:tracePt t="166468" x="6008688" y="4300538"/>
          <p14:tracePt t="166478" x="6049963" y="4333875"/>
          <p14:tracePt t="166484" x="6084888" y="4410075"/>
          <p14:tracePt t="166494" x="6102350" y="4486275"/>
          <p14:tracePt t="166500" x="6102350" y="4546600"/>
          <p14:tracePt t="166510" x="6102350" y="4640263"/>
          <p14:tracePt t="166672" x="6102350" y="4630738"/>
          <p14:tracePt t="166680" x="6084888" y="4597400"/>
          <p14:tracePt t="166687" x="6067425" y="4554538"/>
          <p14:tracePt t="166694" x="6049963" y="4538663"/>
          <p14:tracePt t="166704" x="6042025" y="4503738"/>
          <p14:tracePt t="166710" x="6034088" y="4478338"/>
          <p14:tracePt t="166750" x="6034088" y="4470400"/>
          <p14:tracePt t="166759" x="6034088" y="4460875"/>
          <p14:tracePt t="166775" x="6034088" y="4445000"/>
          <p14:tracePt t="166784" x="6034088" y="4435475"/>
          <p14:tracePt t="166791" x="6042025" y="4435475"/>
          <p14:tracePt t="166800" x="6049963" y="4427538"/>
          <p14:tracePt t="166808" x="6049963" y="4419600"/>
          <p14:tracePt t="166815" x="6059488" y="4410075"/>
          <p14:tracePt t="166824" x="6067425" y="4394200"/>
          <p14:tracePt t="166831" x="6076950" y="4376738"/>
          <p14:tracePt t="166855" x="6084888" y="4368800"/>
          <p14:tracePt t="166863" x="6084888" y="4359275"/>
          <p14:tracePt t="166937" x="6092825" y="4359275"/>
          <p14:tracePt t="166952" x="6092825" y="4351338"/>
          <p14:tracePt t="166975" x="6102350" y="4341813"/>
          <p14:tracePt t="166986" x="6102350" y="4333875"/>
          <p14:tracePt t="166993" x="6102350" y="4325938"/>
          <p14:tracePt t="167000" x="6110288" y="4308475"/>
          <p14:tracePt t="167008" x="6118225" y="4291013"/>
          <p14:tracePt t="167015" x="6118225" y="4283075"/>
          <p14:tracePt t="167025" x="6135688" y="4257675"/>
          <p14:tracePt t="167032" x="6143625" y="4249738"/>
          <p14:tracePt t="167042" x="6143625" y="4240213"/>
          <p14:tracePt t="167050" x="6143625" y="4232275"/>
          <p14:tracePt t="167057" x="6143625" y="4214813"/>
          <p14:tracePt t="167066" x="6153150" y="4214813"/>
          <p14:tracePt t="167082" x="6161088" y="4206875"/>
          <p14:tracePt t="167090" x="6161088" y="4189413"/>
          <p14:tracePt t="167097" x="6169025" y="4189413"/>
          <p14:tracePt t="167106" x="6169025" y="4171950"/>
          <p14:tracePt t="167121" x="6186488" y="4164013"/>
          <p14:tracePt t="167137" x="6194425" y="4156075"/>
          <p14:tracePt t="167145" x="6203950" y="4146550"/>
          <p14:tracePt t="167161" x="6203950" y="4138613"/>
          <p14:tracePt t="167170" x="6211888" y="4138613"/>
          <p14:tracePt t="167186" x="6221413" y="4130675"/>
          <p14:tracePt t="167193" x="6221413" y="4121150"/>
          <p14:tracePt t="167209" x="6229350" y="4121150"/>
          <p14:tracePt t="167217" x="6229350" y="4113213"/>
          <p14:tracePt t="167227" x="6237288" y="4113213"/>
          <p14:tracePt t="167233" x="6237288" y="4105275"/>
          <p14:tracePt t="167250" x="6237288" y="4095750"/>
          <p14:tracePt t="167335" x="6246813" y="4087813"/>
          <p14:tracePt t="167344" x="6246813" y="4079875"/>
          <p14:tracePt t="167376" x="6254750" y="4079875"/>
          <p14:tracePt t="167392" x="6254750" y="4070350"/>
          <p14:tracePt t="167400" x="6262688" y="4070350"/>
          <p14:tracePt t="167424" x="6272213" y="4070350"/>
          <p14:tracePt t="167440" x="6280150" y="4070350"/>
          <p14:tracePt t="167455" x="6288088" y="4062413"/>
          <p14:tracePt t="167463" x="6297613" y="4062413"/>
          <p14:tracePt t="167472" x="6305550" y="4052888"/>
          <p14:tracePt t="167488" x="6313488" y="4052888"/>
          <p14:tracePt t="167506" x="6323013" y="4052888"/>
          <p14:tracePt t="167543" x="6330950" y="4052888"/>
          <p14:tracePt t="167640" x="6330950" y="4044950"/>
          <p14:tracePt t="167746" x="6338888" y="4027488"/>
          <p14:tracePt t="167761" x="6338888" y="4019550"/>
          <p14:tracePt t="167769" x="6338888" y="4011613"/>
          <p14:tracePt t="167785" x="6348413" y="4011613"/>
          <p14:tracePt t="167793" x="6348413" y="4002088"/>
          <p14:tracePt t="167802" x="6348413" y="3994150"/>
          <p14:tracePt t="167825" x="6348413" y="3986213"/>
          <p14:tracePt t="167837" x="6356350" y="3976688"/>
          <p14:tracePt t="167847" x="6365875" y="3968750"/>
          <p14:tracePt t="167853" x="6373813" y="3960813"/>
          <p14:tracePt t="167861" x="6373813" y="3951288"/>
          <p14:tracePt t="167871" x="6373813" y="3943350"/>
          <p14:tracePt t="167877" x="6381750" y="3935413"/>
          <p14:tracePt t="167887" x="6381750" y="3925888"/>
          <p14:tracePt t="167906" x="6381750" y="3917950"/>
          <p14:tracePt t="167912" x="6381750" y="3908425"/>
          <p14:tracePt t="167936" x="6381750" y="3900488"/>
          <p14:tracePt t="167968" x="6365875" y="3900488"/>
          <p14:tracePt t="167976" x="6323013" y="3892550"/>
          <p14:tracePt t="167984" x="6297613" y="3892550"/>
          <p14:tracePt t="167992" x="6262688" y="3892550"/>
          <p14:tracePt t="168000" x="6246813" y="3892550"/>
          <p14:tracePt t="168008" x="6229350" y="3892550"/>
          <p14:tracePt t="168016" x="6203950" y="3892550"/>
          <p14:tracePt t="168024" x="6186488" y="3900488"/>
          <p14:tracePt t="168032" x="6161088" y="3908425"/>
          <p14:tracePt t="168040" x="6153150" y="3908425"/>
          <p14:tracePt t="168048" x="6143625" y="3917950"/>
          <p14:tracePt t="168130" x="6135688" y="3917950"/>
          <p14:tracePt t="168135" x="6110288" y="3917950"/>
          <p14:tracePt t="168143" x="6076950" y="3908425"/>
          <p14:tracePt t="168151" x="6042025" y="3892550"/>
          <p14:tracePt t="168159" x="6016625" y="3875088"/>
          <p14:tracePt t="168169" x="6008688" y="3867150"/>
          <p14:tracePt t="168175" x="5999163" y="3857625"/>
          <p14:tracePt t="168186" x="5983288" y="3857625"/>
          <p14:tracePt t="168193" x="5973763" y="3849688"/>
          <p14:tracePt t="168201" x="5965825" y="3841750"/>
          <p14:tracePt t="168209" x="5957888" y="3832225"/>
          <p14:tracePt t="168337" x="5965825" y="3832225"/>
          <p14:tracePt t="168345" x="5973763" y="3832225"/>
          <p14:tracePt t="168353" x="5983288" y="3841750"/>
          <p14:tracePt t="168361" x="5999163" y="3841750"/>
          <p14:tracePt t="168371" x="5999163" y="3849688"/>
          <p14:tracePt t="168381" x="6016625" y="3849688"/>
          <p14:tracePt t="168389" x="6034088" y="3857625"/>
          <p14:tracePt t="168405" x="6049963" y="3857625"/>
          <p14:tracePt t="168415" x="6059488" y="3857625"/>
          <p14:tracePt t="168437" x="6067425" y="3857625"/>
          <p14:tracePt t="168462" x="6076950" y="3857625"/>
          <p14:tracePt t="168488" x="6084888" y="3857625"/>
          <p14:tracePt t="168496" x="6092825" y="3857625"/>
          <p14:tracePt t="168504" x="6102350" y="3857625"/>
          <p14:tracePt t="168521" x="6110288" y="3857625"/>
          <p14:tracePt t="168537" x="6118225" y="3857625"/>
          <p14:tracePt t="168829" x="6127750" y="3857625"/>
          <p14:tracePt t="168837" x="6143625" y="3857625"/>
          <p14:tracePt t="168845" x="6161088" y="3857625"/>
          <p14:tracePt t="168853" x="6186488" y="3857625"/>
          <p14:tracePt t="168861" x="6203950" y="3857625"/>
          <p14:tracePt t="168869" x="6211888" y="3857625"/>
          <p14:tracePt t="168877" x="6237288" y="3857625"/>
          <p14:tracePt t="168885" x="6254750" y="3857625"/>
          <p14:tracePt t="168905" x="6280150" y="3857625"/>
          <p14:tracePt t="168917" x="6288088" y="3857625"/>
          <p14:tracePt t="168957" x="6297613" y="3857625"/>
          <p14:tracePt t="168974" x="6305550" y="3857625"/>
          <p14:tracePt t="168991" x="6313488" y="3857625"/>
          <p14:tracePt t="169006" x="6323013" y="3857625"/>
          <p14:tracePt t="169016" x="6323013" y="3849688"/>
          <p14:tracePt t="169024" x="6330950" y="3841750"/>
          <p14:tracePt t="169040" x="6338888" y="3841750"/>
          <p14:tracePt t="169061" x="6348413" y="3841750"/>
          <p14:tracePt t="169068" x="6348413" y="3832225"/>
          <p14:tracePt t="169084" x="6348413" y="3824288"/>
          <p14:tracePt t="169108" x="6348413" y="3816350"/>
          <p14:tracePt t="169116" x="6356350" y="3806825"/>
          <p14:tracePt t="169132" x="6356350" y="3798888"/>
          <p14:tracePt t="169179" x="6356350" y="3790950"/>
          <p14:tracePt t="169264" x="6348413" y="3790950"/>
          <p14:tracePt t="169274" x="6338888" y="3790950"/>
          <p14:tracePt t="169282" x="6330950" y="3790950"/>
          <p14:tracePt t="169306" x="6323013" y="3790950"/>
          <p14:tracePt t="169387" x="6313488" y="3790950"/>
          <p14:tracePt t="169418" x="6313488" y="3781425"/>
          <p14:tracePt t="169620" x="6313488" y="3790950"/>
          <p14:tracePt t="169628" x="6330950" y="3790950"/>
          <p14:tracePt t="169637" x="6330950" y="3798888"/>
          <p14:tracePt t="169653" x="6338888" y="3806825"/>
          <p14:tracePt t="169659" x="6348413" y="3816350"/>
          <p14:tracePt t="169683" x="6356350" y="3816350"/>
          <p14:tracePt t="169691" x="6365875" y="3824288"/>
          <p14:tracePt t="169719" x="6373813" y="3824288"/>
          <p14:tracePt t="169752" x="6381750" y="3832225"/>
          <p14:tracePt t="169763" x="6391275" y="3832225"/>
          <p14:tracePt t="169771" x="6399213" y="3841750"/>
          <p14:tracePt t="169779" x="6407150" y="3841750"/>
          <p14:tracePt t="169789" x="6416675" y="3841750"/>
          <p14:tracePt t="169795" x="6432550" y="3849688"/>
          <p14:tracePt t="169805" x="6450013" y="3857625"/>
          <p14:tracePt t="169812" x="6457950" y="3857625"/>
          <p14:tracePt t="169820" x="6467475" y="3867150"/>
          <p14:tracePt t="169828" x="6475413" y="3875088"/>
          <p14:tracePt t="169838" x="6483350" y="3875088"/>
          <p14:tracePt t="169860" x="6492875" y="3875088"/>
          <p14:tracePt t="169895" x="6500813" y="3875088"/>
          <p14:tracePt t="169918" x="6510338" y="3875088"/>
          <p14:tracePt t="169926" x="6518275" y="3875088"/>
          <p14:tracePt t="169934" x="6526213" y="3875088"/>
          <p14:tracePt t="169950" x="6535738" y="3875088"/>
          <p14:tracePt t="169974" x="6543675" y="3875088"/>
          <p14:tracePt t="169982" x="6543675" y="3867150"/>
          <p14:tracePt t="169998" x="6543675" y="3857625"/>
          <p14:tracePt t="170006" x="6551613" y="3857625"/>
          <p14:tracePt t="170022" x="6551613" y="3849688"/>
          <p14:tracePt t="170030" x="6561138" y="3841750"/>
          <p14:tracePt t="170049" x="6561138" y="3832225"/>
          <p14:tracePt t="170057" x="6561138" y="3824288"/>
          <p14:tracePt t="170065" x="6561138" y="3816350"/>
          <p14:tracePt t="170081" x="6561138" y="3806825"/>
          <p14:tracePt t="170089" x="6551613" y="3798888"/>
          <p14:tracePt t="170097" x="6543675" y="3798888"/>
          <p14:tracePt t="170105" x="6510338" y="3790950"/>
          <p14:tracePt t="170113" x="6492875" y="3790950"/>
          <p14:tracePt t="170123" x="6467475" y="3790950"/>
          <p14:tracePt t="170129" x="6432550" y="3790950"/>
          <p14:tracePt t="170137" x="6416675" y="3790950"/>
          <p14:tracePt t="170147" x="6399213" y="3790950"/>
          <p14:tracePt t="170153" x="6356350" y="3790950"/>
          <p14:tracePt t="170163" x="6330950" y="3790950"/>
          <p14:tracePt t="170170" x="6323013" y="3790950"/>
          <p14:tracePt t="170179" x="6313488" y="3798888"/>
          <p14:tracePt t="170187" x="6305550" y="3806825"/>
          <p14:tracePt t="170195" x="6305550" y="3816350"/>
          <p14:tracePt t="170204" x="6297613" y="3832225"/>
          <p14:tracePt t="170211" x="6288088" y="3841750"/>
          <p14:tracePt t="170220" x="6288088" y="3867150"/>
          <p14:tracePt t="170227" x="6288088" y="3883025"/>
          <p14:tracePt t="170235" x="6288088" y="3892550"/>
          <p14:tracePt t="170243" x="6288088" y="3900488"/>
          <p14:tracePt t="170252" x="6288088" y="3917950"/>
          <p14:tracePt t="170267" x="6288088" y="3925888"/>
          <p14:tracePt t="170275" x="6297613" y="3935413"/>
          <p14:tracePt t="170283" x="6305550" y="3935413"/>
          <p14:tracePt t="170291" x="6313488" y="3935413"/>
          <p14:tracePt t="170299" x="6313488" y="3943350"/>
          <p14:tracePt t="170307" x="6323013" y="3943350"/>
          <p14:tracePt t="170315" x="6330950" y="3943350"/>
          <p14:tracePt t="170331" x="6338888" y="3943350"/>
          <p14:tracePt t="170339" x="6356350" y="3943350"/>
          <p14:tracePt t="170355" x="6373813" y="3943350"/>
          <p14:tracePt t="170364" x="6381750" y="3943350"/>
          <p14:tracePt t="170372" x="6399213" y="3943350"/>
          <p14:tracePt t="170380" x="6416675" y="3943350"/>
          <p14:tracePt t="170388" x="6424613" y="3943350"/>
          <p14:tracePt t="170396" x="6442075" y="3943350"/>
          <p14:tracePt t="170404" x="6457950" y="3943350"/>
          <p14:tracePt t="170412" x="6467475" y="3943350"/>
          <p14:tracePt t="170421" x="6483350" y="3943350"/>
          <p14:tracePt t="170437" x="6492875" y="3943350"/>
          <p14:tracePt t="170444" x="6500813" y="3943350"/>
          <p14:tracePt t="170460" x="6500813" y="3935413"/>
          <p14:tracePt t="170477" x="6500813" y="3925888"/>
          <p14:tracePt t="170486" x="6510338" y="3917950"/>
          <p14:tracePt t="170494" x="6510338" y="3908425"/>
          <p14:tracePt t="170502" x="6510338" y="3900488"/>
          <p14:tracePt t="170509" x="6510338" y="3892550"/>
          <p14:tracePt t="170517" x="6510338" y="3867150"/>
          <p14:tracePt t="170525" x="6510338" y="3857625"/>
          <p14:tracePt t="170533" x="6510338" y="3849688"/>
          <p14:tracePt t="170541" x="6492875" y="3841750"/>
          <p14:tracePt t="170549" x="6467475" y="3824288"/>
          <p14:tracePt t="170557" x="6442075" y="3806825"/>
          <p14:tracePt t="170565" x="6407150" y="3790950"/>
          <p14:tracePt t="170573" x="6381750" y="3781425"/>
          <p14:tracePt t="170581" x="6323013" y="3773488"/>
          <p14:tracePt t="170589" x="6254750" y="3756025"/>
          <p14:tracePt t="170597" x="6203950" y="3756025"/>
          <p14:tracePt t="170607" x="6143625" y="3738563"/>
          <p14:tracePt t="170618" x="6118225" y="3738563"/>
          <p14:tracePt t="170628" x="6076950" y="3730625"/>
          <p14:tracePt t="170634" x="6042025" y="3730625"/>
          <p14:tracePt t="170642" x="6008688" y="3730625"/>
          <p14:tracePt t="170650" x="5991225" y="3730625"/>
          <p14:tracePt t="170658" x="5983288" y="3730625"/>
          <p14:tracePt t="170666" x="5973763" y="3730625"/>
          <p14:tracePt t="170698" x="5973763" y="3748088"/>
          <p14:tracePt t="170706" x="5973763" y="3756025"/>
          <p14:tracePt t="170716" x="5973763" y="3773488"/>
          <p14:tracePt t="170724" x="5983288" y="3798888"/>
          <p14:tracePt t="170732" x="5991225" y="3806825"/>
          <p14:tracePt t="170740" x="5999163" y="3816350"/>
          <p14:tracePt t="170748" x="5999163" y="3824288"/>
          <p14:tracePt t="170756" x="6008688" y="3832225"/>
          <p14:tracePt t="170766" x="6016625" y="3849688"/>
          <p14:tracePt t="170772" x="6034088" y="3867150"/>
          <p14:tracePt t="170781" x="6034088" y="3875088"/>
          <p14:tracePt t="170789" x="6049963" y="3883025"/>
          <p14:tracePt t="170796" x="6059488" y="3892550"/>
          <p14:tracePt t="170806" x="6059488" y="3900488"/>
          <p14:tracePt t="170812" x="6067425" y="3900488"/>
          <p14:tracePt t="170821" x="6076950" y="3908425"/>
          <p14:tracePt t="170828" x="6084888" y="3908425"/>
          <p14:tracePt t="170836" x="6092825" y="3917950"/>
          <p14:tracePt t="170844" x="6102350" y="3917950"/>
          <p14:tracePt t="170860" x="6102350" y="3925888"/>
          <p14:tracePt t="170956" x="6092825" y="3925888"/>
          <p14:tracePt t="170964" x="6076950" y="3925888"/>
          <p14:tracePt t="170972" x="6059488" y="3917950"/>
          <p14:tracePt t="170981" x="6034088" y="3900488"/>
          <p14:tracePt t="170990" x="6016625" y="3883025"/>
          <p14:tracePt t="170998" x="5983288" y="3867150"/>
          <p14:tracePt t="171006" x="5957888" y="3857625"/>
          <p14:tracePt t="171012" x="5932488" y="3849688"/>
          <p14:tracePt t="171024" x="5915025" y="3841750"/>
          <p14:tracePt t="171149" x="5915025" y="3867150"/>
          <p14:tracePt t="171159" x="5922963" y="3875088"/>
          <p14:tracePt t="171165" x="5940425" y="3892550"/>
          <p14:tracePt t="171173" x="5957888" y="3908425"/>
          <p14:tracePt t="171181" x="5973763" y="3935413"/>
          <p14:tracePt t="171189" x="5983288" y="3943350"/>
          <p14:tracePt t="171197" x="5999163" y="3960813"/>
          <p14:tracePt t="171205" x="6024563" y="3976688"/>
          <p14:tracePt t="171213" x="6049963" y="4002088"/>
          <p14:tracePt t="171225" x="6049963" y="4011613"/>
          <p14:tracePt t="171233" x="6076950" y="4019550"/>
          <p14:tracePt t="171250" x="6092825" y="4037013"/>
          <p14:tracePt t="171259" x="6102350" y="4044950"/>
          <p14:tracePt t="171267" x="6118225" y="4052888"/>
          <p14:tracePt t="171273" x="6127750" y="4052888"/>
          <p14:tracePt t="171351" x="6127750" y="4044950"/>
          <p14:tracePt t="171367" x="6127750" y="4027488"/>
          <p14:tracePt t="171375" x="6127750" y="4011613"/>
          <p14:tracePt t="171383" x="6127750" y="4002088"/>
          <p14:tracePt t="171391" x="6118225" y="3986213"/>
          <p14:tracePt t="171399" x="6118225" y="3968750"/>
          <p14:tracePt t="171407" x="6110288" y="3951288"/>
          <p14:tracePt t="171415" x="6102350" y="3935413"/>
          <p14:tracePt t="171423" x="6102350" y="3917950"/>
          <p14:tracePt t="171431" x="6102350" y="3900488"/>
          <p14:tracePt t="171439" x="6102350" y="3883025"/>
          <p14:tracePt t="171447" x="6102350" y="3857625"/>
          <p14:tracePt t="171455" x="6102350" y="3841750"/>
          <p14:tracePt t="171463" x="6102350" y="3824288"/>
          <p14:tracePt t="171471" x="6102350" y="3816350"/>
          <p14:tracePt t="171487" x="6102350" y="3806825"/>
          <p14:tracePt t="171495" x="6102350" y="3798888"/>
          <p14:tracePt t="171504" x="6110288" y="3798888"/>
          <p14:tracePt t="171536" x="6110288" y="3790950"/>
          <p14:tracePt t="171544" x="6118225" y="3790950"/>
          <p14:tracePt t="171560" x="6127750" y="3790950"/>
          <p14:tracePt t="171575" x="6135688" y="3790950"/>
          <p14:tracePt t="171586" x="6143625" y="3790950"/>
          <p14:tracePt t="171592" x="6161088" y="3790950"/>
          <p14:tracePt t="171602" x="6169025" y="3790950"/>
          <p14:tracePt t="171610" x="6186488" y="3790950"/>
          <p14:tracePt t="171618" x="6203950" y="3790950"/>
          <p14:tracePt t="171625" x="6221413" y="3790950"/>
          <p14:tracePt t="171634" x="6246813" y="3790950"/>
          <p14:tracePt t="171642" x="6254750" y="3790950"/>
          <p14:tracePt t="171650" x="6272213" y="3790950"/>
          <p14:tracePt t="171658" x="6280150" y="3781425"/>
          <p14:tracePt t="171665" x="6313488" y="3781425"/>
          <p14:tracePt t="171674" x="6338888" y="3781425"/>
          <p14:tracePt t="171683" x="6348413" y="3781425"/>
          <p14:tracePt t="171689" x="6356350" y="3781425"/>
          <p14:tracePt t="171698" x="6365875" y="3781425"/>
          <p14:tracePt t="171709" x="6373813" y="3781425"/>
          <p14:tracePt t="171717" x="6381750" y="3790950"/>
          <p14:tracePt t="171725" x="6407150" y="3806825"/>
          <p14:tracePt t="171733" x="6424613" y="3832225"/>
          <p14:tracePt t="171741" x="6450013" y="3849688"/>
          <p14:tracePt t="171749" x="6475413" y="3875088"/>
          <p14:tracePt t="171757" x="6510338" y="3900488"/>
          <p14:tracePt t="171765" x="6535738" y="3925888"/>
          <p14:tracePt t="171773" x="6561138" y="3951288"/>
          <p14:tracePt t="171781" x="6586538" y="3968750"/>
          <p14:tracePt t="171789" x="6586538" y="3976688"/>
          <p14:tracePt t="171797" x="6594475" y="3994150"/>
          <p14:tracePt t="171805" x="6602413" y="4002088"/>
          <p14:tracePt t="172008" x="6594475" y="4002088"/>
          <p14:tracePt t="172016" x="6586538" y="4002088"/>
          <p14:tracePt t="172023" x="6569075" y="4002088"/>
          <p14:tracePt t="172039" x="6561138" y="4002088"/>
          <p14:tracePt t="172047" x="6543675" y="4002088"/>
          <p14:tracePt t="172073" x="6535738" y="4002088"/>
          <p14:tracePt t="172080" x="6535738" y="3994150"/>
          <p14:tracePt t="172197" x="6526213" y="3994150"/>
          <p14:tracePt t="172246" x="6526213" y="4002088"/>
          <p14:tracePt t="172269" x="6526213" y="4011613"/>
          <p14:tracePt t="172277" x="6535738" y="4011613"/>
          <p14:tracePt t="172293" x="6535738" y="4019550"/>
          <p14:tracePt t="172325" x="6518275" y="4011613"/>
          <p14:tracePt t="172333" x="6510338" y="3994150"/>
          <p14:tracePt t="172341" x="6483350" y="3986213"/>
          <p14:tracePt t="172349" x="6457950" y="3968750"/>
          <p14:tracePt t="172359" x="6442075" y="3960813"/>
          <p14:tracePt t="172365" x="6416675" y="3935413"/>
          <p14:tracePt t="172375" x="6373813" y="3917950"/>
          <p14:tracePt t="172385" x="6323013" y="3883025"/>
          <p14:tracePt t="172393" x="6288088" y="3857625"/>
          <p14:tracePt t="172401" x="6254750" y="3849688"/>
          <p14:tracePt t="172409" x="6237288" y="3841750"/>
          <p14:tracePt t="172417" x="6221413" y="3832225"/>
          <p14:tracePt t="172427" x="6211888" y="3824288"/>
          <p14:tracePt t="172604" x="6211888" y="3832225"/>
          <p14:tracePt t="172611" x="6211888" y="3841750"/>
          <p14:tracePt t="172619" x="6211888" y="3857625"/>
          <p14:tracePt t="172627" x="6211888" y="3875088"/>
          <p14:tracePt t="172643" x="6211888" y="3883025"/>
          <p14:tracePt t="172652" x="6211888" y="3892550"/>
          <p14:tracePt t="172659" x="6211888" y="3900488"/>
          <p14:tracePt t="172695" x="6194425" y="3900488"/>
          <p14:tracePt t="172703" x="6161088" y="3900488"/>
          <p14:tracePt t="172712" x="6076950" y="3883025"/>
          <p14:tracePt t="172721" x="6024563" y="3875088"/>
          <p14:tracePt t="172730" x="5999163" y="3867150"/>
          <p14:tracePt t="172739" x="5983288" y="3857625"/>
          <p14:tracePt t="172746" x="5957888" y="3841750"/>
          <p14:tracePt t="172756" x="5948363" y="3832225"/>
          <p14:tracePt t="172761" x="5948363" y="3824288"/>
          <p14:tracePt t="172771" x="5940425" y="3824288"/>
          <p14:tracePt t="172778" x="5940425" y="3816350"/>
          <p14:tracePt t="172834" x="5948363" y="3816350"/>
          <p14:tracePt t="172842" x="5965825" y="3816350"/>
          <p14:tracePt t="172858" x="5991225" y="3816350"/>
          <p14:tracePt t="172866" x="5999163" y="3824288"/>
          <p14:tracePt t="172876" x="6034088" y="3832225"/>
          <p14:tracePt t="172882" x="6067425" y="3849688"/>
          <p14:tracePt t="172904" x="6118225" y="3867150"/>
          <p14:tracePt t="172910" x="6135688" y="3875088"/>
          <p14:tracePt t="172918" x="6143625" y="3883025"/>
          <p14:tracePt t="172926" x="6153150" y="3883025"/>
          <p14:tracePt t="172934" x="6161088" y="3892550"/>
          <p14:tracePt t="172958" x="6169025" y="3892550"/>
          <p14:tracePt t="172974" x="6178550" y="3892550"/>
          <p14:tracePt t="172990" x="6186488" y="3892550"/>
          <p14:tracePt t="173014" x="6203950" y="3892550"/>
          <p14:tracePt t="173024" x="6211888" y="3892550"/>
          <p14:tracePt t="173040" x="6221413" y="3892550"/>
          <p14:tracePt t="173048" x="6229350" y="3892550"/>
          <p14:tracePt t="173064" x="6237288" y="3892550"/>
          <p14:tracePt t="173079" x="6246813" y="3892550"/>
          <p14:tracePt t="173124" x="6246813" y="3883025"/>
          <p14:tracePt t="173131" x="6254750" y="3875088"/>
          <p14:tracePt t="173159" x="6262688" y="3867150"/>
          <p14:tracePt t="173167" x="6272213" y="3849688"/>
          <p14:tracePt t="173175" x="6288088" y="3841750"/>
          <p14:tracePt t="173191" x="6305550" y="3832225"/>
          <p14:tracePt t="173201" x="6330950" y="3824288"/>
          <p14:tracePt t="173207" x="6338888" y="3824288"/>
          <p14:tracePt t="173216" x="6365875" y="3816350"/>
          <p14:tracePt t="173223" x="6391275" y="3806825"/>
          <p14:tracePt t="173231" x="6416675" y="3798888"/>
          <p14:tracePt t="173239" x="6424613" y="3790950"/>
          <p14:tracePt t="173247" x="6450013" y="3790950"/>
          <p14:tracePt t="173255" x="6457950" y="3790950"/>
          <p14:tracePt t="173263" x="6467475" y="3790950"/>
          <p14:tracePt t="173279" x="6483350" y="3790950"/>
          <p14:tracePt t="173298" x="6492875" y="3790950"/>
          <p14:tracePt t="173303" x="6500813" y="3790950"/>
          <p14:tracePt t="173314" x="6510338" y="3798888"/>
          <p14:tracePt t="173323" x="6510338" y="3806825"/>
          <p14:tracePt t="173330" x="6518275" y="3816350"/>
          <p14:tracePt t="173339" x="6535738" y="3832225"/>
          <p14:tracePt t="173345" x="6543675" y="3857625"/>
          <p14:tracePt t="173353" x="6551613" y="3883025"/>
          <p14:tracePt t="173361" x="6569075" y="3900488"/>
          <p14:tracePt t="173371" x="6569075" y="3925888"/>
          <p14:tracePt t="173377" x="6577013" y="3951288"/>
          <p14:tracePt t="173386" x="6577013" y="3960813"/>
          <p14:tracePt t="173393" x="6577013" y="3994150"/>
          <p14:tracePt t="173401" x="6577013" y="4019550"/>
          <p14:tracePt t="173409" x="6577013" y="4027488"/>
          <p14:tracePt t="173417" x="6577013" y="4052888"/>
          <p14:tracePt t="173425" x="6577013" y="4062413"/>
          <p14:tracePt t="173541" x="6577013" y="4070350"/>
          <p14:tracePt t="173552" x="6569075" y="4087813"/>
          <p14:tracePt t="173557" x="6561138" y="4087813"/>
          <p14:tracePt t="173567" x="6551613" y="4095750"/>
          <p14:tracePt t="173575" x="6543675" y="4105275"/>
          <p14:tracePt t="173583" x="6526213" y="4121150"/>
          <p14:tracePt t="173591" x="6518275" y="4130675"/>
          <p14:tracePt t="173599" x="6500813" y="4146550"/>
          <p14:tracePt t="173607" x="6492875" y="4164013"/>
          <p14:tracePt t="173620" x="6475413" y="4181475"/>
          <p14:tracePt t="173627" x="6467475" y="4181475"/>
          <p14:tracePt t="173635" x="6467475" y="4189413"/>
          <p14:tracePt t="173652" x="6467475" y="4197350"/>
          <p14:tracePt t="173659" x="6457950" y="4197350"/>
          <p14:tracePt t="173675" x="6450013" y="4206875"/>
          <p14:tracePt t="173703" x="6432550" y="4214813"/>
          <p14:tracePt t="173711" x="6416675" y="4224338"/>
          <p14:tracePt t="173720" x="6407150" y="4224338"/>
          <p14:tracePt t="173727" x="6381750" y="4224338"/>
          <p14:tracePt t="173735" x="6356350" y="4232275"/>
          <p14:tracePt t="173745" x="6338888" y="4232275"/>
          <p14:tracePt t="173752" x="6305550" y="4232275"/>
          <p14:tracePt t="173759" x="6272213" y="4232275"/>
          <p14:tracePt t="173767" x="6254750" y="4232275"/>
          <p14:tracePt t="173775" x="6246813" y="4224338"/>
          <p14:tracePt t="173784" x="6221413" y="4214813"/>
          <p14:tracePt t="173792" x="6203950" y="4206875"/>
          <p14:tracePt t="173807" x="6194425" y="4189413"/>
          <p14:tracePt t="173815" x="6186488" y="4171950"/>
          <p14:tracePt t="173824" x="6169025" y="4156075"/>
          <p14:tracePt t="173832" x="6161088" y="4138613"/>
          <p14:tracePt t="173842" x="6161088" y="4130675"/>
          <p14:tracePt t="173847" x="6161088" y="4121150"/>
          <p14:tracePt t="173858" x="6161088" y="4113213"/>
          <p14:tracePt t="173864" x="6161088" y="4105275"/>
          <p14:tracePt t="173873" x="6161088" y="4095750"/>
          <p14:tracePt t="173954" x="6178550" y="4105275"/>
          <p14:tracePt t="173964" x="6194425" y="4121150"/>
          <p14:tracePt t="173974" x="6221413" y="4146550"/>
          <p14:tracePt t="173982" x="6237288" y="4156075"/>
          <p14:tracePt t="173990" x="6254750" y="4181475"/>
          <p14:tracePt t="173998" x="6280150" y="4189413"/>
          <p14:tracePt t="174008" x="6313488" y="4206875"/>
          <p14:tracePt t="174014" x="6338888" y="4224338"/>
          <p14:tracePt t="174025" x="6356350" y="4232275"/>
          <p14:tracePt t="174030" x="6381750" y="4240213"/>
          <p14:tracePt t="174038" x="6407150" y="4249738"/>
          <p14:tracePt t="174045" x="6416675" y="4249738"/>
          <p14:tracePt t="174053" x="6416675" y="4257675"/>
          <p14:tracePt t="174061" x="6432550" y="4257675"/>
          <p14:tracePt t="174071" x="6442075" y="4257675"/>
          <p14:tracePt t="174085" x="6450013" y="4257675"/>
          <p14:tracePt t="174093" x="6457950" y="4257675"/>
          <p14:tracePt t="174109" x="6467475" y="4257675"/>
          <p14:tracePt t="174117" x="6475413" y="4291013"/>
          <p14:tracePt t="174125" x="6475413" y="4351338"/>
          <p14:tracePt t="174135" x="6475413" y="4445000"/>
          <p14:tracePt t="174141" x="6432550" y="4648200"/>
          <p14:tracePt t="174355" x="6399213" y="4640263"/>
          <p14:tracePt t="174364" x="6356350" y="4614863"/>
          <p14:tracePt t="174373" x="6323013" y="4597400"/>
          <p14:tracePt t="174380" x="6297613" y="4579938"/>
          <p14:tracePt t="174388" x="6297613" y="4529138"/>
          <p14:tracePt t="174397" x="6297613" y="4513263"/>
          <p14:tracePt t="174429" x="6297613" y="4503738"/>
          <p14:tracePt t="174437" x="6305550" y="4503738"/>
          <p14:tracePt t="174447" x="6305550" y="4486275"/>
          <p14:tracePt t="174461" x="6305550" y="4478338"/>
          <p14:tracePt t="174518" x="6313488" y="4478338"/>
          <p14:tracePt t="174552" x="6323013" y="4478338"/>
          <p14:tracePt t="174559" x="6330950" y="4486275"/>
          <p14:tracePt t="174566" x="6338888" y="4495800"/>
          <p14:tracePt t="174575" x="6338888" y="4503738"/>
          <p14:tracePt t="174584" x="6356350" y="4503738"/>
          <p14:tracePt t="174598" x="6373813" y="4521200"/>
          <p14:tracePt t="174607" x="6399213" y="4529138"/>
          <p14:tracePt t="174614" x="6424613" y="4546600"/>
          <p14:tracePt t="174624" x="6442075" y="4546600"/>
          <p14:tracePt t="174630" x="6475413" y="4564063"/>
          <p14:tracePt t="174637" x="6483350" y="4564063"/>
          <p14:tracePt t="174645" x="6500813" y="4572000"/>
          <p14:tracePt t="174653" x="6510338" y="4572000"/>
          <p14:tracePt t="174661" x="6518275" y="4572000"/>
          <p14:tracePt t="174671" x="6535738" y="4572000"/>
          <p14:tracePt t="174677" x="6543675" y="4572000"/>
          <p14:tracePt t="174687" x="6551613" y="4572000"/>
          <p14:tracePt t="174693" x="6561138" y="4572000"/>
          <p14:tracePt t="174703" x="6569075" y="4572000"/>
          <p14:tracePt t="174711" x="6577013" y="4564063"/>
          <p14:tracePt t="174720" x="6586538" y="4554538"/>
          <p14:tracePt t="174727" x="6602413" y="4546600"/>
          <p14:tracePt t="174736" x="6602413" y="4538663"/>
          <p14:tracePt t="174752" x="6602413" y="4521200"/>
          <p14:tracePt t="174761" x="6602413" y="4495800"/>
          <p14:tracePt t="174771" x="6602413" y="4486275"/>
          <p14:tracePt t="174779" x="6602413" y="4470400"/>
          <p14:tracePt t="174787" x="6602413" y="4452938"/>
          <p14:tracePt t="174795" x="6602413" y="4445000"/>
          <p14:tracePt t="174804" x="6602413" y="4427538"/>
          <p14:tracePt t="174812" x="6602413" y="4419600"/>
          <p14:tracePt t="174821" x="6611938" y="4402138"/>
          <p14:tracePt t="174827" x="6611938" y="4394200"/>
          <p14:tracePt t="174837" x="6627813" y="4384675"/>
          <p14:tracePt t="174845" x="6645275" y="4368800"/>
          <p14:tracePt t="174853" x="6645275" y="4359275"/>
          <p14:tracePt t="174862" x="6654800" y="4351338"/>
          <p14:tracePt t="174867" x="6662738" y="4351338"/>
          <p14:tracePt t="174877" x="6670675" y="4341813"/>
          <p14:tracePt t="174884" x="6680200" y="4333875"/>
          <p14:tracePt t="174893" x="6688138" y="4333875"/>
          <p14:tracePt t="174904" x="6696075" y="4333875"/>
          <p14:tracePt t="174924" x="6713538" y="4333875"/>
          <p14:tracePt t="174935" x="6789738" y="4419600"/>
          <p14:tracePt t="174947" x="6824663" y="4470400"/>
          <p14:tracePt t="174955" x="6883400" y="4572000"/>
          <p14:tracePt t="174965" x="6900863" y="4648200"/>
          <p14:tracePt t="175098" x="6900863" y="4640263"/>
          <p14:tracePt t="175106" x="6908800" y="4630738"/>
          <p14:tracePt t="175114" x="6916738" y="4605338"/>
          <p14:tracePt t="175123" x="6926263" y="4597400"/>
          <p14:tracePt t="175133" x="6934200" y="4589463"/>
          <p14:tracePt t="175137" x="6943725" y="4572000"/>
          <p14:tracePt t="175145" x="6959600" y="4554538"/>
          <p14:tracePt t="175153" x="6969125" y="4529138"/>
          <p14:tracePt t="175161" x="6977063" y="4521200"/>
          <p14:tracePt t="175171" x="7002463" y="4486275"/>
          <p14:tracePt t="175177" x="7027863" y="4460875"/>
          <p14:tracePt t="175188" x="7045325" y="4435475"/>
          <p14:tracePt t="175196" x="7061200" y="4410075"/>
          <p14:tracePt t="175204" x="7061200" y="4384675"/>
          <p14:tracePt t="175210" x="7070725" y="4368800"/>
          <p14:tracePt t="175218" x="7070725" y="4351338"/>
          <p14:tracePt t="175226" x="7078663" y="4351338"/>
          <p14:tracePt t="175234" x="7078663" y="4341813"/>
          <p14:tracePt t="175245" x="7088188" y="4341813"/>
          <p14:tracePt t="175257" x="7088188" y="4333875"/>
          <p14:tracePt t="175284" x="7088188" y="4316413"/>
          <p14:tracePt t="175307" x="7078663" y="4308475"/>
          <p14:tracePt t="175316" x="7078663" y="4300538"/>
          <p14:tracePt t="175323" x="7061200" y="4291013"/>
          <p14:tracePt t="175331" x="7045325" y="4283075"/>
          <p14:tracePt t="175339" x="7027863" y="4275138"/>
          <p14:tracePt t="175347" x="7002463" y="4257675"/>
          <p14:tracePt t="175355" x="6969125" y="4249738"/>
          <p14:tracePt t="175363" x="6943725" y="4240213"/>
          <p14:tracePt t="175373" x="6908800" y="4224338"/>
          <p14:tracePt t="175379" x="6850063" y="4214813"/>
          <p14:tracePt t="175387" x="6807200" y="4197350"/>
          <p14:tracePt t="175395" x="6746875" y="4189413"/>
          <p14:tracePt t="175403" x="6696075" y="4171950"/>
          <p14:tracePt t="175411" x="6637338" y="4164013"/>
          <p14:tracePt t="175421" x="6594475" y="4156075"/>
          <p14:tracePt t="175427" x="6543675" y="4146550"/>
          <p14:tracePt t="175436" x="6526213" y="4138613"/>
          <p14:tracePt t="175443" x="6500813" y="4130675"/>
          <p14:tracePt t="175452" x="6475413" y="4121150"/>
          <p14:tracePt t="175467" x="6467475" y="4121150"/>
          <p14:tracePt t="175663" x="6467475" y="4130675"/>
          <p14:tracePt t="175670" x="6475413" y="4138613"/>
          <p14:tracePt t="175686" x="6483350" y="4156075"/>
          <p14:tracePt t="175696" x="6483350" y="4171950"/>
          <p14:tracePt t="175701" x="6500813" y="4181475"/>
          <p14:tracePt t="175709" x="6510338" y="4189413"/>
          <p14:tracePt t="175717" x="6518275" y="4206875"/>
          <p14:tracePt t="175725" x="6526213" y="4206875"/>
          <p14:tracePt t="175733" x="6543675" y="4224338"/>
          <p14:tracePt t="175741" x="6569075" y="4232275"/>
          <p14:tracePt t="175749" x="6594475" y="4249738"/>
          <p14:tracePt t="175757" x="6602413" y="4257675"/>
          <p14:tracePt t="175765" x="6627813" y="4265613"/>
          <p14:tracePt t="175773" x="6645275" y="4275138"/>
          <p14:tracePt t="175781" x="6680200" y="4291013"/>
          <p14:tracePt t="175790" x="6705600" y="4291013"/>
          <p14:tracePt t="175798" x="6713538" y="4300538"/>
          <p14:tracePt t="175807" x="6731000" y="4300538"/>
          <p14:tracePt t="175814" x="6738938" y="4300538"/>
          <p14:tracePt t="175823" x="6738938" y="4308475"/>
          <p14:tracePt t="175837" x="6746875" y="4308475"/>
          <p14:tracePt t="176064" x="6746875" y="4316413"/>
          <p14:tracePt t="176072" x="6746875" y="4333875"/>
          <p14:tracePt t="176080" x="6746875" y="4351338"/>
          <p14:tracePt t="176088" x="6738938" y="4368800"/>
          <p14:tracePt t="176096" x="6731000" y="4376738"/>
          <p14:tracePt t="176105" x="6731000" y="4402138"/>
          <p14:tracePt t="176111" x="6721475" y="4419600"/>
          <p14:tracePt t="176121" x="6713538" y="4445000"/>
          <p14:tracePt t="176129" x="6705600" y="4452938"/>
          <p14:tracePt t="176137" x="6696075" y="4478338"/>
          <p14:tracePt t="176146" x="6688138" y="4495800"/>
          <p14:tracePt t="176153" x="6688138" y="4503738"/>
          <p14:tracePt t="176161" x="6680200" y="4521200"/>
          <p14:tracePt t="176170" x="6680200" y="4529138"/>
          <p14:tracePt t="176186" x="6680200" y="4538663"/>
          <p14:tracePt t="176193" x="6680200" y="4546600"/>
          <p14:tracePt t="176201" x="6680200" y="4554538"/>
          <p14:tracePt t="176209" x="6670675" y="4554538"/>
          <p14:tracePt t="176217" x="6670675" y="4564063"/>
          <p14:tracePt t="176233" x="6670675" y="4572000"/>
          <p14:tracePt t="176257" x="6670675" y="4579938"/>
          <p14:tracePt t="176281" x="6662738" y="4589463"/>
          <p14:tracePt t="176372" x="6654800" y="4589463"/>
          <p14:tracePt t="176412" x="6645275" y="4589463"/>
          <p14:tracePt t="176428" x="6637338" y="4589463"/>
          <p14:tracePt t="176480" x="6627813" y="4589463"/>
          <p14:tracePt t="176507" x="6619875" y="4589463"/>
          <p14:tracePt t="176566" x="6611938" y="4589463"/>
          <p14:tracePt t="178569" x="6611938" y="4579938"/>
          <p14:tracePt t="178577" x="6619875" y="4572000"/>
          <p14:tracePt t="178585" x="6627813" y="4572000"/>
          <p14:tracePt t="178593" x="6645275" y="4564063"/>
          <p14:tracePt t="178601" x="6645275" y="4554538"/>
          <p14:tracePt t="178609" x="6662738" y="4546600"/>
          <p14:tracePt t="178617" x="6670675" y="4546600"/>
          <p14:tracePt t="178625" x="6670675" y="4538663"/>
          <p14:tracePt t="178636" x="6680200" y="4538663"/>
          <p14:tracePt t="178642" x="6688138" y="4529138"/>
          <p14:tracePt t="178658" x="6696075" y="4521200"/>
          <p14:tracePt t="178672" x="6705600" y="4521200"/>
          <p14:tracePt t="178678" x="6713538" y="4521200"/>
          <p14:tracePt t="178688" x="6721475" y="4521200"/>
          <p14:tracePt t="178696" x="6738938" y="4521200"/>
          <p14:tracePt t="178712" x="6756400" y="4521200"/>
          <p14:tracePt t="178721" x="6772275" y="4521200"/>
          <p14:tracePt t="178728" x="6781800" y="4513263"/>
          <p14:tracePt t="178737" x="6789738" y="4513263"/>
          <p14:tracePt t="178744" x="6807200" y="4503738"/>
          <p14:tracePt t="178756" x="6815138" y="4503738"/>
          <p14:tracePt t="178760" x="6824663" y="4503738"/>
          <p14:tracePt t="178768" x="6832600" y="4503738"/>
          <p14:tracePt t="178776" x="6840538" y="4503738"/>
          <p14:tracePt t="178784" x="6858000" y="4495800"/>
          <p14:tracePt t="178792" x="6875463" y="4495800"/>
          <p14:tracePt t="178800" x="6891338" y="4495800"/>
          <p14:tracePt t="178808" x="6916738" y="4495800"/>
          <p14:tracePt t="178817" x="6926263" y="4486275"/>
          <p14:tracePt t="178824" x="6951663" y="4486275"/>
          <p14:tracePt t="178832" x="6969125" y="4478338"/>
          <p14:tracePt t="178842" x="6985000" y="4478338"/>
          <p14:tracePt t="178847" x="7002463" y="4478338"/>
          <p14:tracePt t="178855" x="7027863" y="4478338"/>
          <p14:tracePt t="178863" x="7035800" y="4470400"/>
          <p14:tracePt t="178871" x="7053263" y="4460875"/>
          <p14:tracePt t="178879" x="7070725" y="4452938"/>
          <p14:tracePt t="178903" x="7088188" y="4445000"/>
          <p14:tracePt t="178904" x="7096125" y="4445000"/>
          <p14:tracePt t="178919" x="7104063" y="4435475"/>
          <p14:tracePt t="178927" x="7113588" y="4427538"/>
          <p14:tracePt t="178936" x="7121525" y="4419600"/>
          <p14:tracePt t="178952" x="7129463" y="4419600"/>
          <p14:tracePt t="178962" x="7146925" y="4410075"/>
          <p14:tracePt t="178967" x="7146925" y="4402138"/>
          <p14:tracePt t="178978" x="7154863" y="4394200"/>
          <p14:tracePt t="178987" x="7164388" y="4384675"/>
          <p14:tracePt t="179000" x="7172325" y="4376738"/>
          <p14:tracePt t="179010" x="7180263" y="4359275"/>
          <p14:tracePt t="179018" x="7197725" y="4351338"/>
          <p14:tracePt t="179025" x="7205663" y="4341813"/>
          <p14:tracePt t="179034" x="7205663" y="4333875"/>
          <p14:tracePt t="179041" x="7215188" y="4325938"/>
          <p14:tracePt t="179050" x="7215188" y="4308475"/>
          <p14:tracePt t="179058" x="7223125" y="4300538"/>
          <p14:tracePt t="179065" x="7223125" y="4291013"/>
          <p14:tracePt t="179074" x="7232650" y="4275138"/>
          <p14:tracePt t="179082" x="7232650" y="4265613"/>
          <p14:tracePt t="179090" x="7232650" y="4249738"/>
          <p14:tracePt t="179098" x="7232650" y="4240213"/>
          <p14:tracePt t="179105" x="7232650" y="4232275"/>
          <p14:tracePt t="179114" x="7240588" y="4224338"/>
          <p14:tracePt t="179121" x="7248525" y="4214813"/>
          <p14:tracePt t="179137" x="7258050" y="4206875"/>
          <p14:tracePt t="179146" x="7258050" y="4197350"/>
          <p14:tracePt t="179153" x="7265988" y="4197350"/>
          <p14:tracePt t="179162" x="7273925" y="4189413"/>
          <p14:tracePt t="179171" x="7283450" y="4189413"/>
          <p14:tracePt t="179185" x="7299325" y="4189413"/>
          <p14:tracePt t="179195" x="7308850" y="4181475"/>
          <p14:tracePt t="179201" x="7334250" y="4181475"/>
          <p14:tracePt t="179209" x="7350125" y="4181475"/>
          <p14:tracePt t="179220" x="7367588" y="4181475"/>
          <p14:tracePt t="179225" x="7385050" y="4181475"/>
          <p14:tracePt t="179237" x="7418388" y="4181475"/>
          <p14:tracePt t="179241" x="7427913" y="4181475"/>
          <p14:tracePt t="179252" x="7435850" y="4181475"/>
          <p14:tracePt t="179259" x="7443788" y="4181475"/>
          <p14:tracePt t="179281" x="7453313" y="4181475"/>
          <p14:tracePt t="179291" x="7453313" y="4189413"/>
          <p14:tracePt t="179299" x="7461250" y="4197350"/>
          <p14:tracePt t="179315" x="7461250" y="4206875"/>
          <p14:tracePt t="179323" x="7461250" y="4214813"/>
          <p14:tracePt t="179331" x="7469188" y="4224338"/>
          <p14:tracePt t="179339" x="7469188" y="4232275"/>
          <p14:tracePt t="179347" x="7469188" y="4249738"/>
          <p14:tracePt t="179355" x="7469188" y="4257675"/>
          <p14:tracePt t="179364" x="7469188" y="4275138"/>
          <p14:tracePt t="179372" x="7469188" y="4283075"/>
          <p14:tracePt t="179380" x="7469188" y="4300538"/>
          <p14:tracePt t="179388" x="7469188" y="4308475"/>
          <p14:tracePt t="179395" x="7469188" y="4316413"/>
          <p14:tracePt t="179404" x="7469188" y="4325938"/>
          <p14:tracePt t="179411" x="7461250" y="4341813"/>
          <p14:tracePt t="179427" x="7453313" y="4351338"/>
          <p14:tracePt t="179436" x="7453313" y="4368800"/>
          <p14:tracePt t="179462" x="7453313" y="4376738"/>
          <p14:tracePt t="179484" x="7443788" y="4376738"/>
          <p14:tracePt t="179594" x="7427913" y="4376738"/>
          <p14:tracePt t="179605" x="7418388" y="4359275"/>
          <p14:tracePt t="179610" x="7410450" y="4351338"/>
          <p14:tracePt t="179619" x="7392988" y="4341813"/>
          <p14:tracePt t="179626" x="7385050" y="4325938"/>
          <p14:tracePt t="179634" x="7367588" y="4316413"/>
          <p14:tracePt t="179642" x="7367588" y="4308475"/>
          <p14:tracePt t="179650" x="7359650" y="4308475"/>
          <p14:tracePt t="179658" x="7359650" y="4300538"/>
          <p14:tracePt t="179674" x="7350125" y="4300538"/>
          <p14:tracePt t="179885" x="7342188" y="4300538"/>
          <p14:tracePt t="179895" x="7334250" y="4300538"/>
          <p14:tracePt t="179907" x="7316788" y="4300538"/>
          <p14:tracePt t="179920" x="7299325" y="4308475"/>
          <p14:tracePt t="179927" x="7223125" y="4308475"/>
          <p14:tracePt t="179936" x="7189788" y="4308475"/>
          <p14:tracePt t="179943" x="7154863" y="4308475"/>
          <p14:tracePt t="179953" x="7113588" y="4308475"/>
          <p14:tracePt t="179960" x="7070725" y="4308475"/>
          <p14:tracePt t="179968" x="6994525" y="4308475"/>
          <p14:tracePt t="179976" x="6908800" y="4308475"/>
          <p14:tracePt t="179984" x="6858000" y="4308475"/>
          <p14:tracePt t="179992" x="6824663" y="4308475"/>
          <p14:tracePt t="180000" x="6764338" y="4316413"/>
          <p14:tracePt t="180008" x="6746875" y="4316413"/>
          <p14:tracePt t="180016" x="6721475" y="4316413"/>
          <p14:tracePt t="180024" x="6705600" y="4325938"/>
          <p14:tracePt t="180034" x="6696075" y="4325938"/>
          <p14:tracePt t="180040" x="6688138" y="4333875"/>
          <p14:tracePt t="180050" x="6680200" y="4341813"/>
          <p14:tracePt t="180056" x="6670675" y="4351338"/>
          <p14:tracePt t="180064" x="6662738" y="4359275"/>
          <p14:tracePt t="180071" x="6645275" y="4376738"/>
          <p14:tracePt t="180089" x="6619875" y="4394200"/>
          <p14:tracePt t="180097" x="6602413" y="4410075"/>
          <p14:tracePt t="180105" x="6594475" y="4419600"/>
          <p14:tracePt t="180113" x="6561138" y="4435475"/>
          <p14:tracePt t="180120" x="6543675" y="4445000"/>
          <p14:tracePt t="180129" x="6535738" y="4445000"/>
          <p14:tracePt t="180137" x="6526213" y="4445000"/>
          <p14:tracePt t="180145" x="6518275" y="4445000"/>
          <p14:tracePt t="180161" x="6510338" y="4445000"/>
          <p14:tracePt t="180177" x="6492875" y="4445000"/>
          <p14:tracePt t="180185" x="6483350" y="4445000"/>
          <p14:tracePt t="180193" x="6475413" y="4445000"/>
          <p14:tracePt t="180201" x="6467475" y="4445000"/>
          <p14:tracePt t="180209" x="6457950" y="4445000"/>
          <p14:tracePt t="180217" x="6442075" y="4445000"/>
          <p14:tracePt t="180225" x="6432550" y="4445000"/>
          <p14:tracePt t="180233" x="6407150" y="4445000"/>
          <p14:tracePt t="180241" x="6391275" y="4445000"/>
          <p14:tracePt t="180249" x="6381750" y="4445000"/>
          <p14:tracePt t="180257" x="6365875" y="4445000"/>
          <p14:tracePt t="180265" x="6348413" y="4445000"/>
          <p14:tracePt t="180281" x="6338888" y="4445000"/>
          <p14:tracePt t="180290" x="6330950" y="4445000"/>
          <p14:tracePt t="180299" x="6330950" y="4452938"/>
          <p14:tracePt t="180305" x="6323013" y="4452938"/>
          <p14:tracePt t="180313" x="6305550" y="4460875"/>
          <p14:tracePt t="180321" x="6297613" y="4470400"/>
          <p14:tracePt t="180329" x="6288088" y="4470400"/>
          <p14:tracePt t="180337" x="6262688" y="4470400"/>
          <p14:tracePt t="180347" x="6254750" y="4470400"/>
          <p14:tracePt t="180355" x="6246813" y="4478338"/>
          <p14:tracePt t="180370" x="6237288" y="4478338"/>
          <p14:tracePt t="180504" x="6262688" y="4478338"/>
          <p14:tracePt t="180512" x="6288088" y="4478338"/>
          <p14:tracePt t="180520" x="6305550" y="4478338"/>
          <p14:tracePt t="180528" x="6348413" y="4478338"/>
          <p14:tracePt t="180536" x="6381750" y="4478338"/>
          <p14:tracePt t="180544" x="6424613" y="4478338"/>
          <p14:tracePt t="180553" x="6535738" y="4478338"/>
          <p14:tracePt t="180561" x="6594475" y="4478338"/>
          <p14:tracePt t="180570" x="6680200" y="4478338"/>
          <p14:tracePt t="180576" x="6738938" y="4478338"/>
          <p14:tracePt t="180587" x="6865938" y="4478338"/>
          <p14:tracePt t="180591" x="6908800" y="4478338"/>
          <p14:tracePt t="180600" x="6994525" y="4478338"/>
          <p14:tracePt t="180607" x="7078663" y="4478338"/>
          <p14:tracePt t="180615" x="7113588" y="4478338"/>
          <p14:tracePt t="180624" x="7146925" y="4478338"/>
          <p14:tracePt t="180632" x="7154863" y="4478338"/>
          <p14:tracePt t="180640" x="7164388" y="4478338"/>
          <p14:tracePt t="180674" x="7164388" y="4470400"/>
          <p14:tracePt t="180786" x="7172325" y="4470400"/>
          <p14:tracePt t="180794" x="7180263" y="4470400"/>
          <p14:tracePt t="180802" x="7189788" y="4460875"/>
          <p14:tracePt t="180809" x="7197725" y="4452938"/>
          <p14:tracePt t="180818" x="7205663" y="4452938"/>
          <p14:tracePt t="180826" x="7232650" y="4445000"/>
          <p14:tracePt t="180834" x="7240588" y="4435475"/>
          <p14:tracePt t="180842" x="7265988" y="4427538"/>
          <p14:tracePt t="180850" x="7299325" y="4419600"/>
          <p14:tracePt t="180858" x="7308850" y="4410075"/>
          <p14:tracePt t="180866" x="7334250" y="4402138"/>
          <p14:tracePt t="180874" x="7350125" y="4394200"/>
          <p14:tracePt t="180882" x="7359650" y="4394200"/>
          <p14:tracePt t="181068" x="7367588" y="4394200"/>
          <p14:tracePt t="181083" x="7385050" y="4384675"/>
          <p14:tracePt t="181099" x="7402513" y="4384675"/>
          <p14:tracePt t="181107" x="7410450" y="4384675"/>
          <p14:tracePt t="181115" x="7418388" y="4376738"/>
          <p14:tracePt t="181123" x="7427913" y="4376738"/>
          <p14:tracePt t="181131" x="7435850" y="4376738"/>
          <p14:tracePt t="181139" x="7435850" y="4368800"/>
          <p14:tracePt t="181147" x="7443788" y="4368800"/>
          <p14:tracePt t="181175" x="7453313" y="4368800"/>
          <p14:tracePt t="181183" x="7453313" y="4351338"/>
          <p14:tracePt t="181197" x="7453313" y="4333875"/>
          <p14:tracePt t="181204" x="7461250" y="4325938"/>
          <p14:tracePt t="181213" x="7461250" y="4308475"/>
          <p14:tracePt t="181247" x="7461250" y="4283075"/>
          <p14:tracePt t="181257" x="7461250" y="4232275"/>
          <p14:tracePt t="181266" x="7453313" y="4206875"/>
          <p14:tracePt t="181275" x="7453313" y="4197350"/>
          <p14:tracePt t="181287" x="7443788" y="4197350"/>
          <p14:tracePt t="181366" x="7443788" y="4189413"/>
          <p14:tracePt t="181390" x="7453313" y="4181475"/>
          <p14:tracePt t="181397" x="7461250" y="4181475"/>
          <p14:tracePt t="181429" x="7469188" y="4181475"/>
          <p14:tracePt t="181446" x="7469188" y="4197350"/>
          <p14:tracePt t="181453" x="7469188" y="4206875"/>
          <p14:tracePt t="181462" x="7461250" y="4232275"/>
          <p14:tracePt t="181469" x="7443788" y="4257675"/>
          <p14:tracePt t="181479" x="7427913" y="4283075"/>
          <p14:tracePt t="181487" x="7392988" y="4308475"/>
          <p14:tracePt t="181493" x="7350125" y="4341813"/>
          <p14:tracePt t="181502" x="7316788" y="4376738"/>
          <p14:tracePt t="181511" x="7283450" y="4394200"/>
          <p14:tracePt t="181517" x="7265988" y="4394200"/>
          <p14:tracePt t="181527" x="7232650" y="4410075"/>
          <p14:tracePt t="181533" x="7215188" y="4410075"/>
          <p14:tracePt t="181544" x="7215188" y="4419600"/>
          <p14:tracePt t="181551" x="7205663" y="4419600"/>
          <p14:tracePt t="181560" x="7197725" y="4419600"/>
          <p14:tracePt t="181567" x="7197725" y="4427538"/>
          <p14:tracePt t="181640" x="7205663" y="4427538"/>
          <p14:tracePt t="181648" x="7215188" y="4427538"/>
          <p14:tracePt t="181656" x="7232650" y="4427538"/>
          <p14:tracePt t="181664" x="7258050" y="4427538"/>
          <p14:tracePt t="181674" x="7265988" y="4427538"/>
          <p14:tracePt t="181680" x="7291388" y="4427538"/>
          <p14:tracePt t="181688" x="7316788" y="4427538"/>
          <p14:tracePt t="181696" x="7334250" y="4427538"/>
          <p14:tracePt t="181706" x="7350125" y="4427538"/>
          <p14:tracePt t="181720" x="7359650" y="4427538"/>
          <p14:tracePt t="181834" x="7350125" y="4427538"/>
          <p14:tracePt t="181858" x="7342188" y="4427538"/>
          <p14:tracePt t="181954" x="7342188" y="4419600"/>
          <p14:tracePt t="181970" x="7350125" y="4410075"/>
          <p14:tracePt t="181980" x="7350125" y="4402138"/>
          <p14:tracePt t="181988" x="7359650" y="4402138"/>
          <p14:tracePt t="181998" x="7359650" y="4394200"/>
          <p14:tracePt t="182014" x="7359650" y="4376738"/>
          <p14:tracePt t="182022" x="7359650" y="4368800"/>
          <p14:tracePt t="182046" x="7359650" y="4359275"/>
          <p14:tracePt t="182055" x="7359650" y="4351338"/>
          <p14:tracePt t="182072" x="7359650" y="4341813"/>
          <p14:tracePt t="182079" x="7350125" y="4325938"/>
          <p14:tracePt t="182087" x="7342188" y="4325938"/>
          <p14:tracePt t="182104" x="7342188" y="4316413"/>
          <p14:tracePt t="182120" x="7334250" y="4308475"/>
          <p14:tracePt t="182127" x="7324725" y="4300538"/>
          <p14:tracePt t="182135" x="7316788" y="4300538"/>
          <p14:tracePt t="182143" x="7299325" y="4300538"/>
          <p14:tracePt t="182151" x="7291388" y="4291013"/>
          <p14:tracePt t="182159" x="7283450" y="4283075"/>
          <p14:tracePt t="182167" x="7265988" y="4283075"/>
          <p14:tracePt t="182175" x="7258050" y="4275138"/>
          <p14:tracePt t="182291" x="7265988" y="4275138"/>
          <p14:tracePt t="182299" x="7299325" y="4275138"/>
          <p14:tracePt t="182307" x="7308850" y="4283075"/>
          <p14:tracePt t="182315" x="7334250" y="4291013"/>
          <p14:tracePt t="182323" x="7367588" y="4300538"/>
          <p14:tracePt t="182331" x="7385050" y="4308475"/>
          <p14:tracePt t="182341" x="7392988" y="4316413"/>
          <p14:tracePt t="182347" x="7410450" y="4325938"/>
          <p14:tracePt t="182359" x="7418388" y="4325938"/>
          <p14:tracePt t="182465" x="7418388" y="4333875"/>
          <p14:tracePt t="182473" x="7418388" y="4341813"/>
          <p14:tracePt t="182489" x="7418388" y="4351338"/>
          <p14:tracePt t="182498" x="7418388" y="4376738"/>
          <p14:tracePt t="182514" x="7418388" y="4394200"/>
          <p14:tracePt t="182521" x="7418388" y="4402138"/>
          <p14:tracePt t="182530" x="7410450" y="4410075"/>
          <p14:tracePt t="182538" x="7410450" y="4427538"/>
          <p14:tracePt t="182553" x="7402513" y="4435475"/>
          <p14:tracePt t="182570" x="7392988" y="4435475"/>
          <p14:tracePt t="182578" x="7392988" y="4445000"/>
          <p14:tracePt t="182650" x="7385050" y="4445000"/>
          <p14:tracePt t="182656" x="7377113" y="4427538"/>
          <p14:tracePt t="182666" x="7367588" y="4410075"/>
          <p14:tracePt t="182674" x="7359650" y="4394200"/>
          <p14:tracePt t="182681" x="7342188" y="4368800"/>
          <p14:tracePt t="182688" x="7334250" y="4333875"/>
          <p14:tracePt t="182695" x="7324725" y="4316413"/>
          <p14:tracePt t="182703" x="7324725" y="4283075"/>
          <p14:tracePt t="182711" x="7316788" y="4257675"/>
          <p14:tracePt t="182720" x="7308850" y="4214813"/>
          <p14:tracePt t="182727" x="7299325" y="4197350"/>
          <p14:tracePt t="182735" x="7299325" y="4181475"/>
          <p14:tracePt t="182743" x="7299325" y="4164013"/>
          <p14:tracePt t="182751" x="7299325" y="4156075"/>
          <p14:tracePt t="182759" x="7299325" y="4146550"/>
          <p14:tracePt t="182767" x="7299325" y="4138613"/>
          <p14:tracePt t="182775" x="7299325" y="4130675"/>
          <p14:tracePt t="182802" x="7299325" y="4121150"/>
          <p14:tracePt t="182807" x="7299325" y="4113213"/>
          <p14:tracePt t="182815" x="7299325" y="4105275"/>
          <p14:tracePt t="182824" x="7299325" y="4095750"/>
          <p14:tracePt t="182832" x="7299325" y="4079875"/>
          <p14:tracePt t="182842" x="7299325" y="4070350"/>
          <p14:tracePt t="182849" x="7291388" y="4062413"/>
          <p14:tracePt t="182855" x="7291388" y="4044950"/>
          <p14:tracePt t="182865" x="7291388" y="4037013"/>
          <p14:tracePt t="182871" x="7291388" y="4027488"/>
          <p14:tracePt t="182881" x="7291388" y="4019550"/>
          <p14:tracePt t="182896" x="7291388" y="4011613"/>
          <p14:tracePt t="182904" x="7291388" y="4002088"/>
          <p14:tracePt t="182921" x="7291388" y="3986213"/>
          <p14:tracePt t="182937" x="7291388" y="3976688"/>
          <p14:tracePt t="182953" x="7291388" y="3968750"/>
          <p14:tracePt t="182960" x="7291388" y="3960813"/>
          <p14:tracePt t="182994" x="7291388" y="3951288"/>
          <p14:tracePt t="183057" x="7291388" y="3943350"/>
          <p14:tracePt t="183099" x="7291388" y="3951288"/>
          <p14:tracePt t="183109" x="7291388" y="3968750"/>
          <p14:tracePt t="183117" x="7299325" y="3986213"/>
          <p14:tracePt t="183129" x="7299325" y="4019550"/>
          <p14:tracePt t="183137" x="7308850" y="4052888"/>
          <p14:tracePt t="183145" x="7308850" y="4079875"/>
          <p14:tracePt t="183153" x="7316788" y="4105275"/>
          <p14:tracePt t="183161" x="7324725" y="4130675"/>
          <p14:tracePt t="183169" x="7324725" y="4156075"/>
          <p14:tracePt t="183177" x="7324725" y="4164013"/>
          <p14:tracePt t="183185" x="7324725" y="4181475"/>
          <p14:tracePt t="183193" x="7324725" y="4189413"/>
          <p14:tracePt t="183201" x="7324725" y="4197350"/>
          <p14:tracePt t="183209" x="7324725" y="4206875"/>
          <p14:tracePt t="183217" x="7324725" y="4214813"/>
          <p14:tracePt t="183227" x="7324725" y="4224338"/>
          <p14:tracePt t="183249" x="7324725" y="4232275"/>
          <p14:tracePt t="183355" x="7316788" y="4232275"/>
          <p14:tracePt t="183363" x="7308850" y="4232275"/>
          <p14:tracePt t="183371" x="7299325" y="4232275"/>
          <p14:tracePt t="183379" x="7291388" y="4232275"/>
          <p14:tracePt t="183387" x="7283450" y="4232275"/>
          <p14:tracePt t="183395" x="7273925" y="4232275"/>
          <p14:tracePt t="183403" x="7265988" y="4232275"/>
          <p14:tracePt t="183451" x="7258050" y="4232275"/>
          <p14:tracePt t="183467" x="7258050" y="4224338"/>
          <p14:tracePt t="183477" x="7248525" y="4224338"/>
          <p14:tracePt t="183493" x="7248525" y="4214813"/>
          <p14:tracePt t="183500" x="7240588" y="4214813"/>
          <p14:tracePt t="183518" x="7240588" y="4206875"/>
          <p14:tracePt t="183542" x="7240588" y="4197350"/>
          <p14:tracePt t="183557" x="7240588" y="4189413"/>
          <p14:tracePt t="183567" x="7240588" y="4181475"/>
          <p14:tracePt t="183589" x="7240588" y="4171950"/>
          <p14:tracePt t="183597" x="7240588" y="4164013"/>
          <p14:tracePt t="183613" x="7240588" y="4156075"/>
          <p14:tracePt t="183621" x="7240588" y="4138613"/>
          <p14:tracePt t="183629" x="7240588" y="4130675"/>
          <p14:tracePt t="183637" x="7240588" y="4121150"/>
          <p14:tracePt t="183645" x="7248525" y="4105275"/>
          <p14:tracePt t="183654" x="7265988" y="4095750"/>
          <p14:tracePt t="183664" x="7283450" y="4079875"/>
          <p14:tracePt t="183670" x="7291388" y="4070350"/>
          <p14:tracePt t="183677" x="7299325" y="4052888"/>
          <p14:tracePt t="183687" x="7308850" y="4044950"/>
          <p14:tracePt t="183694" x="7316788" y="4044950"/>
          <p14:tracePt t="183703" x="7316788" y="4037013"/>
          <p14:tracePt t="183710" x="7316788" y="4027488"/>
          <p14:tracePt t="183717" x="7324725" y="4019550"/>
          <p14:tracePt t="183726" x="7324725" y="4011613"/>
          <p14:tracePt t="183733" x="7334250" y="4002088"/>
          <p14:tracePt t="183741" x="7342188" y="3976688"/>
          <p14:tracePt t="183749" x="7342188" y="3960813"/>
          <p14:tracePt t="183759" x="7342188" y="3943350"/>
          <p14:tracePt t="183765" x="7342188" y="3917950"/>
          <p14:tracePt t="183775" x="7342188" y="3892550"/>
          <p14:tracePt t="183782" x="7342188" y="3867150"/>
          <p14:tracePt t="183791" x="7342188" y="3832225"/>
          <p14:tracePt t="183798" x="7342188" y="3806825"/>
          <p14:tracePt t="183807" x="7342188" y="3781425"/>
          <p14:tracePt t="183815" x="7342188" y="3763963"/>
          <p14:tracePt t="183823" x="7342188" y="3738563"/>
          <p14:tracePt t="183831" x="7342188" y="3713163"/>
          <p14:tracePt t="183839" x="7342188" y="3705225"/>
          <p14:tracePt t="183847" x="7342188" y="3679825"/>
          <p14:tracePt t="183855" x="7342188" y="3662363"/>
          <p14:tracePt t="183864" x="7342188" y="3654425"/>
          <p14:tracePt t="183871" x="7342188" y="3636963"/>
          <p14:tracePt t="183880" x="7342188" y="3629025"/>
          <p14:tracePt t="183912" x="7334250" y="3629025"/>
          <p14:tracePt t="183929" x="7334250" y="3619500"/>
          <p14:tracePt t="183960" x="7334250" y="3611563"/>
          <p14:tracePt t="183976" x="7334250" y="3603625"/>
          <p14:tracePt t="184016" x="7334250" y="3594100"/>
          <p14:tracePt t="184024" x="7334250" y="3586163"/>
          <p14:tracePt t="184050" x="7342188" y="3578225"/>
          <p14:tracePt t="184064" x="7342188" y="3568700"/>
          <p14:tracePt t="184080" x="7342188" y="3560763"/>
          <p14:tracePt t="184106" x="7342188" y="3552825"/>
          <p14:tracePt t="184122" x="7342188" y="3543300"/>
          <p14:tracePt t="184141" x="7350125" y="3543300"/>
          <p14:tracePt t="184322" x="7350125" y="3552825"/>
          <p14:tracePt t="184330" x="7350125" y="3560763"/>
          <p14:tracePt t="184340" x="7350125" y="3578225"/>
          <p14:tracePt t="184346" x="7350125" y="3611563"/>
          <p14:tracePt t="184355" x="7350125" y="3619500"/>
          <p14:tracePt t="184364" x="7350125" y="3646488"/>
          <p14:tracePt t="184372" x="7350125" y="3662363"/>
          <p14:tracePt t="184380" x="7350125" y="3679825"/>
          <p14:tracePt t="184388" x="7350125" y="3697288"/>
          <p14:tracePt t="184396" x="7350125" y="3722688"/>
          <p14:tracePt t="184404" x="7350125" y="3730625"/>
          <p14:tracePt t="184412" x="7350125" y="3763963"/>
          <p14:tracePt t="184420" x="7350125" y="3781425"/>
          <p14:tracePt t="184428" x="7350125" y="3798888"/>
          <p14:tracePt t="184438" x="7350125" y="3816350"/>
          <p14:tracePt t="184447" x="7350125" y="3841750"/>
          <p14:tracePt t="184455" x="7350125" y="3849688"/>
          <p14:tracePt t="184464" x="7350125" y="3875088"/>
          <p14:tracePt t="184472" x="7350125" y="3883025"/>
          <p14:tracePt t="184480" x="7350125" y="3908425"/>
          <p14:tracePt t="184488" x="7350125" y="3935413"/>
          <p14:tracePt t="184496" x="7350125" y="3960813"/>
          <p14:tracePt t="184504" x="7359650" y="3976688"/>
          <p14:tracePt t="184512" x="7359650" y="4002088"/>
          <p14:tracePt t="184520" x="7359650" y="4019550"/>
          <p14:tracePt t="184528" x="7367588" y="4037013"/>
          <p14:tracePt t="184539" x="7367588" y="4052888"/>
          <p14:tracePt t="184544" x="7367588" y="4062413"/>
          <p14:tracePt t="184554" x="7377113" y="4087813"/>
          <p14:tracePt t="184559" x="7377113" y="4105275"/>
          <p14:tracePt t="184570" x="7385050" y="4130675"/>
          <p14:tracePt t="184585" x="7385050" y="4146550"/>
          <p14:tracePt t="184592" x="7385050" y="4156075"/>
          <p14:tracePt t="184621" x="7385050" y="4164013"/>
          <p14:tracePt t="184628" x="7385050" y="4171950"/>
          <p14:tracePt t="184697" x="7385050" y="4181475"/>
          <p14:tracePt t="184713" x="7385050" y="4189413"/>
          <p14:tracePt t="184765" x="7392988" y="4189413"/>
          <p14:tracePt t="184847" x="7392988" y="4197350"/>
          <p14:tracePt t="185017" x="7392988" y="4181475"/>
          <p14:tracePt t="185024" x="7392988" y="4164013"/>
          <p14:tracePt t="185033" x="7392988" y="4156075"/>
          <p14:tracePt t="185040" x="7392988" y="4130675"/>
          <p14:tracePt t="185048" x="7385050" y="4113213"/>
          <p14:tracePt t="185056" x="7385050" y="4087813"/>
          <p14:tracePt t="185064" x="7385050" y="4062413"/>
          <p14:tracePt t="185073" x="7385050" y="4027488"/>
          <p14:tracePt t="185080" x="7377113" y="3994150"/>
          <p14:tracePt t="185088" x="7367588" y="3976688"/>
          <p14:tracePt t="185096" x="7359650" y="3951288"/>
          <p14:tracePt t="185104" x="7359650" y="3935413"/>
          <p14:tracePt t="185217" x="7359650" y="3943350"/>
          <p14:tracePt t="185225" x="7359650" y="3960813"/>
          <p14:tracePt t="185233" x="7359650" y="3976688"/>
          <p14:tracePt t="185241" x="7367588" y="4002088"/>
          <p14:tracePt t="185250" x="7377113" y="4027488"/>
          <p14:tracePt t="185257" x="7377113" y="4062413"/>
          <p14:tracePt t="185265" x="7377113" y="4087813"/>
          <p14:tracePt t="185273" x="7377113" y="4121150"/>
          <p14:tracePt t="185281" x="7377113" y="4138613"/>
          <p14:tracePt t="185289" x="7377113" y="4171950"/>
          <p14:tracePt t="185297" x="7377113" y="4206875"/>
          <p14:tracePt t="185309" x="7377113" y="4232275"/>
          <p14:tracePt t="185317" x="7377113" y="4257675"/>
          <p14:tracePt t="185329" x="7377113" y="4283075"/>
          <p14:tracePt t="185337" x="7377113" y="4291013"/>
          <p14:tracePt t="185347" x="7385050" y="4308475"/>
          <p14:tracePt t="185357" x="7385050" y="4325938"/>
          <p14:tracePt t="185365" x="7392988" y="4325938"/>
          <p14:tracePt t="185373" x="7392988" y="4333875"/>
          <p14:tracePt t="185381" x="7392988" y="4341813"/>
          <p14:tracePt t="185397" x="7392988" y="4351338"/>
          <p14:tracePt t="185405" x="7402513" y="4351338"/>
          <p14:tracePt t="185430" x="7410450" y="4359275"/>
          <p14:tracePt t="185440" x="7435850" y="4368800"/>
          <p14:tracePt t="185446" x="7435850" y="4376738"/>
          <p14:tracePt t="185454" x="7461250" y="4376738"/>
          <p14:tracePt t="185461" x="7469188" y="4376738"/>
          <p14:tracePt t="185471" x="7486650" y="4376738"/>
          <p14:tracePt t="185477" x="7504113" y="4376738"/>
          <p14:tracePt t="185495" x="7521575" y="4376738"/>
          <p14:tracePt t="185507" x="7529513" y="4376738"/>
          <p14:tracePt t="185523" x="7537450" y="4376738"/>
          <p14:tracePt t="185684" x="7529513" y="4376738"/>
          <p14:tracePt t="185692" x="7521575" y="4376738"/>
          <p14:tracePt t="185700" x="7512050" y="4376738"/>
          <p14:tracePt t="185716" x="7494588" y="4376738"/>
          <p14:tracePt t="185724" x="7486650" y="4376738"/>
          <p14:tracePt t="185732" x="7478713" y="4376738"/>
          <p14:tracePt t="185740" x="7461250" y="4376738"/>
          <p14:tracePt t="185756" x="7443788" y="4376738"/>
          <p14:tracePt t="185766" x="7435850" y="4376738"/>
          <p14:tracePt t="185782" x="7427913" y="4376738"/>
          <p14:tracePt t="185790" x="7410450" y="4376738"/>
          <p14:tracePt t="185830" x="7402513" y="4376738"/>
          <p14:tracePt t="185878" x="7392988" y="4376738"/>
          <p14:tracePt t="185894" x="7392988" y="4368800"/>
          <p14:tracePt t="185910" x="7385050" y="4368800"/>
          <p14:tracePt t="185919" x="7377113" y="4359275"/>
          <p14:tracePt t="185926" x="7367588" y="4351338"/>
          <p14:tracePt t="185936" x="7359650" y="4341813"/>
          <p14:tracePt t="185942" x="7342188" y="4333875"/>
          <p14:tracePt t="185950" x="7334250" y="4325938"/>
          <p14:tracePt t="185957" x="7334250" y="4316413"/>
          <p14:tracePt t="185966" x="7324725" y="4308475"/>
          <p14:tracePt t="185973" x="7308850" y="4300538"/>
          <p14:tracePt t="185982" x="7308850" y="4291013"/>
          <p14:tracePt t="185990" x="7299325" y="4283075"/>
          <p14:tracePt t="185998" x="7291388" y="4283075"/>
          <p14:tracePt t="186007" x="7291388" y="4275138"/>
          <p14:tracePt t="186022" x="7291388" y="4265613"/>
          <p14:tracePt t="186029" x="7283450" y="4265613"/>
          <p14:tracePt t="186039" x="7283450" y="4257675"/>
          <p14:tracePt t="186045" x="7273925" y="4249738"/>
          <p14:tracePt t="186063" x="7273925" y="4240213"/>
          <p14:tracePt t="186070" x="7265988" y="4240213"/>
          <p14:tracePt t="186079" x="7265988" y="4232275"/>
          <p14:tracePt t="186087" x="7265988" y="4224338"/>
          <p14:tracePt t="186103" x="7258050" y="4224338"/>
          <p14:tracePt t="186111" x="7258050" y="4214813"/>
          <p14:tracePt t="186119" x="7248525" y="4206875"/>
          <p14:tracePt t="186127" x="7248525" y="4197350"/>
          <p14:tracePt t="186159" x="7240588" y="4189413"/>
          <p14:tracePt t="186167" x="7240588" y="4181475"/>
          <p14:tracePt t="186175" x="7232650" y="4181475"/>
          <p14:tracePt t="186193" x="7232650" y="4171950"/>
          <p14:tracePt t="186211" x="7223125" y="4164013"/>
          <p14:tracePt t="186221" x="7223125" y="4156075"/>
          <p14:tracePt t="186243" x="7215188" y="4146550"/>
          <p14:tracePt t="186252" x="7215188" y="4138613"/>
          <p14:tracePt t="186259" x="7205663" y="4138613"/>
          <p14:tracePt t="186275" x="7205663" y="4130675"/>
          <p14:tracePt t="186283" x="7197725" y="4113213"/>
          <p14:tracePt t="186292" x="7189788" y="4113213"/>
          <p14:tracePt t="186299" x="7189788" y="4105275"/>
          <p14:tracePt t="186309" x="7180263" y="4095750"/>
          <p14:tracePt t="186319" x="7180263" y="4087813"/>
          <p14:tracePt t="186327" x="7172325" y="4079875"/>
          <p14:tracePt t="186337" x="7164388" y="4070350"/>
          <p14:tracePt t="186343" x="7154863" y="4062413"/>
          <p14:tracePt t="186353" x="7154863" y="4052888"/>
          <p14:tracePt t="186361" x="7146925" y="4044950"/>
          <p14:tracePt t="186369" x="7138988" y="4027488"/>
          <p14:tracePt t="186377" x="7129463" y="4011613"/>
          <p14:tracePt t="186385" x="7121525" y="3994150"/>
          <p14:tracePt t="186394" x="7121525" y="3986213"/>
          <p14:tracePt t="186402" x="7121525" y="3976688"/>
          <p14:tracePt t="186412" x="7113588" y="3960813"/>
          <p14:tracePt t="186421" x="7104063" y="3960813"/>
          <p14:tracePt t="186430" x="7096125" y="3943350"/>
          <p14:tracePt t="186437" x="7096125" y="3935413"/>
          <p14:tracePt t="186458" x="7096125" y="3925888"/>
          <p14:tracePt t="186465" x="7096125" y="3917950"/>
          <p14:tracePt t="186489" x="7088188" y="3908425"/>
          <p14:tracePt t="186497" x="7088188" y="3900488"/>
          <p14:tracePt t="186505" x="7088188" y="3892550"/>
          <p14:tracePt t="186521" x="7078663" y="3892550"/>
          <p14:tracePt t="186537" x="7078663" y="3883025"/>
          <p14:tracePt t="186546" x="7078663" y="3875088"/>
          <p14:tracePt t="186569" x="7078663" y="3867150"/>
          <p14:tracePt t="186586" x="7078663" y="3857625"/>
          <p14:tracePt t="186595" x="7078663" y="3849688"/>
          <p14:tracePt t="186612" x="7078663" y="3841750"/>
          <p14:tracePt t="186617" x="7070725" y="3841750"/>
          <p14:tracePt t="186628" x="7070725" y="3832225"/>
          <p14:tracePt t="186644" x="7070725" y="3824288"/>
          <p14:tracePt t="186668" x="7070725" y="3816350"/>
          <p14:tracePt t="186692" x="7070725" y="3806825"/>
          <p14:tracePt t="186835" x="7070725" y="3798888"/>
          <p14:tracePt t="187039" x="7070725" y="3806825"/>
          <p14:tracePt t="187054" x="7070725" y="3816350"/>
          <p14:tracePt t="187062" x="7070725" y="3824288"/>
          <p14:tracePt t="187086" x="7078663" y="3841750"/>
          <p14:tracePt t="187094" x="7078663" y="3849688"/>
          <p14:tracePt t="187110" x="7088188" y="3867150"/>
          <p14:tracePt t="187117" x="7088188" y="3875088"/>
          <p14:tracePt t="187126" x="7096125" y="3883025"/>
          <p14:tracePt t="187133" x="7096125" y="3892550"/>
          <p14:tracePt t="187141" x="7096125" y="3900488"/>
          <p14:tracePt t="187149" x="7096125" y="3908425"/>
          <p14:tracePt t="187158" x="7096125" y="3917950"/>
          <p14:tracePt t="187168" x="7104063" y="3917950"/>
          <p14:tracePt t="187174" x="7104063" y="3935413"/>
          <p14:tracePt t="187182" x="7113588" y="3943350"/>
          <p14:tracePt t="187198" x="7113588" y="3951288"/>
          <p14:tracePt t="187207" x="7113588" y="3960813"/>
          <p14:tracePt t="187215" x="7113588" y="3968750"/>
          <p14:tracePt t="187223" x="7121525" y="3968750"/>
          <p14:tracePt t="187241" x="7121525" y="3976688"/>
          <p14:tracePt t="187252" x="7121525" y="3986213"/>
          <p14:tracePt t="187259" x="7129463" y="3986213"/>
          <p14:tracePt t="187296" x="7129463" y="3994150"/>
          <p14:tracePt t="187304" x="7138988" y="3994150"/>
          <p14:tracePt t="187319" x="7138988" y="4002088"/>
          <p14:tracePt t="187336" x="7138988" y="4011613"/>
          <p14:tracePt t="187361" x="7138988" y="4019550"/>
          <p14:tracePt t="187367" x="7138988" y="4027488"/>
          <p14:tracePt t="187375" x="7146925" y="4037013"/>
          <p14:tracePt t="187383" x="7154863" y="4052888"/>
          <p14:tracePt t="187401" x="7154863" y="4062413"/>
          <p14:tracePt t="187407" x="7164388" y="4070350"/>
          <p14:tracePt t="187415" x="7164388" y="4079875"/>
          <p14:tracePt t="187423" x="7172325" y="4079875"/>
          <p14:tracePt t="187585" x="7180263" y="4079875"/>
          <p14:tracePt t="187609" x="7189788" y="4079875"/>
          <p14:tracePt t="187625" x="7205663" y="4079875"/>
          <p14:tracePt t="187633" x="7215188" y="4087813"/>
          <p14:tracePt t="187641" x="7232650" y="4087813"/>
          <p14:tracePt t="187649" x="7248525" y="4095750"/>
          <p14:tracePt t="187657" x="7258050" y="4095750"/>
          <p14:tracePt t="187665" x="7273925" y="4105275"/>
          <p14:tracePt t="187676" x="7299325" y="4105275"/>
          <p14:tracePt t="187681" x="7299325" y="4113213"/>
          <p14:tracePt t="187689" x="7308850" y="4113213"/>
          <p14:tracePt t="187697" x="7316788" y="4113213"/>
          <p14:tracePt t="187705" x="7324725" y="4121150"/>
          <p14:tracePt t="187713" x="7334250" y="4138613"/>
          <p14:tracePt t="187721" x="7342188" y="4138613"/>
          <p14:tracePt t="187739" x="7359650" y="4146550"/>
          <p14:tracePt t="187748" x="7367588" y="4156075"/>
          <p14:tracePt t="187763" x="7377113" y="4164013"/>
          <p14:tracePt t="187770" x="7385050" y="4171950"/>
          <p14:tracePt t="187793" x="7392988" y="4181475"/>
          <p14:tracePt t="187809" x="7402513" y="4189413"/>
          <p14:tracePt t="187815" x="7402513" y="4197350"/>
          <p14:tracePt t="187824" x="7410450" y="4197350"/>
          <p14:tracePt t="187839" x="7410450" y="4206875"/>
          <p14:tracePt t="187880" x="7410450" y="4214813"/>
          <p14:tracePt t="187906" x="7410450" y="4224338"/>
          <p14:tracePt t="187944" x="7410450" y="4232275"/>
          <p14:tracePt t="187962" x="7410450" y="4240213"/>
          <p14:tracePt t="187983" x="7410450" y="4249738"/>
          <p14:tracePt t="187992" x="7402513" y="4249738"/>
          <p14:tracePt t="187999" x="7392988" y="4249738"/>
          <p14:tracePt t="188007" x="7392988" y="4257675"/>
          <p14:tracePt t="188015" x="7377113" y="4257675"/>
          <p14:tracePt t="188024" x="7377113" y="4265613"/>
          <p14:tracePt t="188033" x="7359650" y="4265613"/>
          <p14:tracePt t="188039" x="7342188" y="4265613"/>
          <p14:tracePt t="188057" x="7334250" y="4265613"/>
          <p14:tracePt t="188065" x="7324725" y="4265613"/>
          <p14:tracePt t="188073" x="7316788" y="4265613"/>
          <p14:tracePt t="188081" x="7308850" y="4265613"/>
          <p14:tracePt t="188089" x="7299325" y="4265613"/>
          <p14:tracePt t="188105" x="7291388" y="4257675"/>
          <p14:tracePt t="188113" x="7283450" y="4257675"/>
          <p14:tracePt t="188129" x="7273925" y="4249738"/>
          <p14:tracePt t="188137" x="7265988" y="4240213"/>
          <p14:tracePt t="188145" x="7258050" y="4240213"/>
          <p14:tracePt t="188153" x="7258050" y="4232275"/>
          <p14:tracePt t="188161" x="7248525" y="4232275"/>
          <p14:tracePt t="188169" x="7240588" y="4224338"/>
          <p14:tracePt t="188177" x="7240588" y="4214813"/>
          <p14:tracePt t="188186" x="7232650" y="4214813"/>
          <p14:tracePt t="188201" x="7223125" y="4206875"/>
          <p14:tracePt t="188209" x="7215188" y="4197350"/>
          <p14:tracePt t="188225" x="7215188" y="4189413"/>
          <p14:tracePt t="188241" x="7205663" y="4181475"/>
          <p14:tracePt t="188249" x="7197725" y="4171950"/>
          <p14:tracePt t="188265" x="7189788" y="4164013"/>
          <p14:tracePt t="188273" x="7189788" y="4156075"/>
          <p14:tracePt t="188283" x="7189788" y="4146550"/>
          <p14:tracePt t="188297" x="7180263" y="4138613"/>
          <p14:tracePt t="188305" x="7180263" y="4130675"/>
          <p14:tracePt t="188313" x="7172325" y="4121150"/>
          <p14:tracePt t="188321" x="7172325" y="4113213"/>
          <p14:tracePt t="188331" x="7172325" y="4095750"/>
          <p14:tracePt t="188337" x="7164388" y="4095750"/>
          <p14:tracePt t="188347" x="7164388" y="4087813"/>
          <p14:tracePt t="188355" x="7154863" y="4070350"/>
          <p14:tracePt t="188364" x="7146925" y="4052888"/>
          <p14:tracePt t="188372" x="7146925" y="4037013"/>
          <p14:tracePt t="188380" x="7138988" y="4011613"/>
          <p14:tracePt t="188389" x="7129463" y="3994150"/>
          <p14:tracePt t="188395" x="7129463" y="3986213"/>
          <p14:tracePt t="188403" x="7129463" y="3976688"/>
          <p14:tracePt t="188411" x="7129463" y="3968750"/>
          <p14:tracePt t="188419" x="7129463" y="3960813"/>
          <p14:tracePt t="188427" x="7129463" y="3951288"/>
          <p14:tracePt t="188443" x="7129463" y="3943350"/>
          <p14:tracePt t="188452" x="7129463" y="3925888"/>
          <p14:tracePt t="188468" x="7129463" y="3908425"/>
          <p14:tracePt t="188475" x="7129463" y="3900488"/>
          <p14:tracePt t="188484" x="7129463" y="3892550"/>
          <p14:tracePt t="188492" x="7121525" y="3875088"/>
          <p14:tracePt t="188500" x="7121525" y="3867150"/>
          <p14:tracePt t="188508" x="7121525" y="3857625"/>
          <p14:tracePt t="188515" x="7121525" y="3849688"/>
          <p14:tracePt t="188524" x="7121525" y="3841750"/>
          <p14:tracePt t="188532" x="7121525" y="3824288"/>
          <p14:tracePt t="188540" x="7121525" y="3816350"/>
          <p14:tracePt t="188558" x="7121525" y="3806825"/>
          <p14:tracePt t="188564" x="7121525" y="3790950"/>
          <p14:tracePt t="188579" x="7121525" y="3781425"/>
          <p14:tracePt t="188587" x="7121525" y="3773488"/>
          <p14:tracePt t="188629" x="7121525" y="3763963"/>
          <p14:tracePt t="188829" x="7121525" y="3773488"/>
          <p14:tracePt t="188837" x="7121525" y="3781425"/>
          <p14:tracePt t="188845" x="7121525" y="3790950"/>
          <p14:tracePt t="188853" x="7121525" y="3798888"/>
          <p14:tracePt t="188861" x="7121525" y="3806825"/>
          <p14:tracePt t="188869" x="7121525" y="3816350"/>
          <p14:tracePt t="188877" x="7121525" y="3824288"/>
          <p14:tracePt t="188887" x="7121525" y="3832225"/>
          <p14:tracePt t="188895" x="7129463" y="3849688"/>
          <p14:tracePt t="188902" x="7129463" y="3857625"/>
          <p14:tracePt t="188911" x="7138988" y="3867150"/>
          <p14:tracePt t="188920" x="7138988" y="3875088"/>
          <p14:tracePt t="188927" x="7146925" y="3892550"/>
          <p14:tracePt t="188943" x="7146925" y="3900488"/>
          <p14:tracePt t="188952" x="7146925" y="3908425"/>
          <p14:tracePt t="188967" x="7146925" y="3925888"/>
          <p14:tracePt t="188975" x="7154863" y="3935413"/>
          <p14:tracePt t="188991" x="7164388" y="3943350"/>
          <p14:tracePt t="189000" x="7164388" y="3951288"/>
          <p14:tracePt t="189007" x="7164388" y="3960813"/>
          <p14:tracePt t="189016" x="7172325" y="3960813"/>
          <p14:tracePt t="189024" x="7172325" y="3976688"/>
          <p14:tracePt t="189032" x="7172325" y="3986213"/>
          <p14:tracePt t="189040" x="7180263" y="3994150"/>
          <p14:tracePt t="189048" x="7180263" y="4011613"/>
          <p14:tracePt t="189056" x="7189788" y="4011613"/>
          <p14:tracePt t="189065" x="7197725" y="4027488"/>
          <p14:tracePt t="189071" x="7197725" y="4044950"/>
          <p14:tracePt t="189080" x="7205663" y="4044950"/>
          <p14:tracePt t="189088" x="7215188" y="4062413"/>
          <p14:tracePt t="189096" x="7223125" y="4079875"/>
          <p14:tracePt t="189112" x="7232650" y="4095750"/>
          <p14:tracePt t="189120" x="7240588" y="4113213"/>
          <p14:tracePt t="189128" x="7248525" y="4113213"/>
          <p14:tracePt t="189137" x="7258050" y="4130675"/>
          <p14:tracePt t="189143" x="7258050" y="4138613"/>
          <p14:tracePt t="189152" x="7273925" y="4156075"/>
          <p14:tracePt t="189161" x="7283450" y="4171950"/>
          <p14:tracePt t="189169" x="7299325" y="4189413"/>
          <p14:tracePt t="189191" x="7308850" y="4206875"/>
          <p14:tracePt t="189193" x="7316788" y="4224338"/>
          <p14:tracePt t="189203" x="7324725" y="4224338"/>
          <p14:tracePt t="189209" x="7324725" y="4232275"/>
          <p14:tracePt t="189217" x="7334250" y="4249738"/>
          <p14:tracePt t="189225" x="7342188" y="4249738"/>
          <p14:tracePt t="189233" x="7350125" y="4257675"/>
          <p14:tracePt t="189241" x="7350125" y="4265613"/>
          <p14:tracePt t="189265" x="7359650" y="4265613"/>
          <p14:tracePt t="189390" x="7350125" y="4249738"/>
          <p14:tracePt t="189398" x="7342188" y="4224338"/>
          <p14:tracePt t="189405" x="7299325" y="4171950"/>
          <p14:tracePt t="189414" x="7283450" y="4121150"/>
          <p14:tracePt t="189421" x="7258050" y="4087813"/>
          <p14:tracePt t="189430" x="7223125" y="4019550"/>
          <p14:tracePt t="189440" x="7205663" y="3986213"/>
          <p14:tracePt t="189452" x="7164388" y="3935413"/>
          <p14:tracePt t="189457" x="7121525" y="3857625"/>
          <p14:tracePt t="189467" x="7104063" y="3824288"/>
          <p14:tracePt t="189473" x="7088188" y="3798888"/>
          <p14:tracePt t="189483" x="7078663" y="3790950"/>
          <p14:tracePt t="189489" x="7070725" y="3781425"/>
          <p14:tracePt t="189499" x="7070725" y="3773488"/>
          <p14:tracePt t="189515" x="7070725" y="3763963"/>
          <p14:tracePt t="189663" x="7070725" y="3773488"/>
          <p14:tracePt t="189671" x="7078663" y="3781425"/>
          <p14:tracePt t="189679" x="7088188" y="3781425"/>
          <p14:tracePt t="189687" x="7088188" y="3790950"/>
          <p14:tracePt t="189702" x="7096125" y="3798888"/>
          <p14:tracePt t="189707" x="7104063" y="3798888"/>
          <p14:tracePt t="189715" x="7113588" y="3816350"/>
          <p14:tracePt t="189724" x="7113588" y="3824288"/>
          <p14:tracePt t="189739" x="7121525" y="3832225"/>
          <p14:tracePt t="189750" x="7121525" y="3841750"/>
          <p14:tracePt t="189757" x="7129463" y="3849688"/>
          <p14:tracePt t="189769" x="7129463" y="3857625"/>
          <p14:tracePt t="189777" x="7129463" y="3867150"/>
          <p14:tracePt t="189785" x="7138988" y="3875088"/>
          <p14:tracePt t="189793" x="7138988" y="3892550"/>
          <p14:tracePt t="189802" x="7138988" y="3900488"/>
          <p14:tracePt t="189817" x="7138988" y="3917950"/>
          <p14:tracePt t="189825" x="7146925" y="3935413"/>
          <p14:tracePt t="189841" x="7154863" y="3943350"/>
          <p14:tracePt t="189849" x="7154863" y="3960813"/>
          <p14:tracePt t="189866" x="7154863" y="3968750"/>
          <p14:tracePt t="189873" x="7164388" y="3976688"/>
          <p14:tracePt t="189889" x="7172325" y="3986213"/>
          <p14:tracePt t="189897" x="7180263" y="3994150"/>
          <p14:tracePt t="189916" x="7180263" y="4002088"/>
          <p14:tracePt t="189924" x="7189788" y="4011613"/>
          <p14:tracePt t="189930" x="7197725" y="4019550"/>
          <p14:tracePt t="189954" x="7205663" y="4027488"/>
          <p14:tracePt t="189962" x="7215188" y="4037013"/>
          <p14:tracePt t="189971" x="7223125" y="4037013"/>
          <p14:tracePt t="189978" x="7223125" y="4044950"/>
          <p14:tracePt t="189987" x="7232650" y="4044950"/>
          <p14:tracePt t="189994" x="7248525" y="4062413"/>
          <p14:tracePt t="190003" x="7258050" y="4070350"/>
          <p14:tracePt t="190010" x="7265988" y="4070350"/>
          <p14:tracePt t="190018" x="7283450" y="4079875"/>
          <p14:tracePt t="190037" x="7291388" y="4087813"/>
          <p14:tracePt t="190045" x="7299325" y="4095750"/>
          <p14:tracePt t="190068" x="7308850" y="4095750"/>
          <p14:tracePt t="190076" x="7316788" y="4105275"/>
          <p14:tracePt t="190083" x="7324725" y="4113213"/>
          <p14:tracePt t="190100" x="7334250" y="4113213"/>
          <p14:tracePt t="190112" x="7342188" y="4121150"/>
          <p14:tracePt t="190120" x="7359650" y="4138613"/>
          <p14:tracePt t="190128" x="7367588" y="4138613"/>
          <p14:tracePt t="190137" x="7377113" y="4146550"/>
          <p14:tracePt t="190143" x="7377113" y="4156075"/>
          <p14:tracePt t="190151" x="7385050" y="4164013"/>
          <p14:tracePt t="190159" x="7392988" y="4164013"/>
          <p14:tracePt t="190167" x="7392988" y="4171950"/>
          <p14:tracePt t="190175" x="7402513" y="4181475"/>
          <p14:tracePt t="190183" x="7410450" y="4181475"/>
          <p14:tracePt t="190193" x="7418388" y="4189413"/>
          <p14:tracePt t="190199" x="7418388" y="4197350"/>
          <p14:tracePt t="190207" x="7427913" y="4206875"/>
          <p14:tracePt t="190219" x="7427913" y="4214813"/>
          <p14:tracePt t="190227" x="7435850" y="4224338"/>
          <p14:tracePt t="190236" x="7443788" y="4232275"/>
          <p14:tracePt t="190254" x="7443788" y="4240213"/>
          <p14:tracePt t="190260" x="7453313" y="4257675"/>
          <p14:tracePt t="190270" x="7461250" y="4257675"/>
          <p14:tracePt t="190284" x="7461250" y="4265613"/>
          <p14:tracePt t="190292" x="7461250" y="4275138"/>
          <p14:tracePt t="190308" x="7461250" y="4283075"/>
          <p14:tracePt t="190318" x="7469188" y="4291013"/>
          <p14:tracePt t="190324" x="7478713" y="4300538"/>
          <p14:tracePt t="190334" x="7478713" y="4308475"/>
          <p14:tracePt t="190342" x="7486650" y="4316413"/>
          <p14:tracePt t="190366" x="7486650" y="4325938"/>
          <p14:tracePt t="190394" x="7486650" y="4333875"/>
          <p14:tracePt t="190526" x="7494588" y="4333875"/>
          <p14:tracePt t="190542" x="7494588" y="4341813"/>
          <p14:tracePt t="190558" x="7504113" y="4341813"/>
          <p14:tracePt t="190566" x="7504113" y="4351338"/>
          <p14:tracePt t="190574" x="7504113" y="4359275"/>
          <p14:tracePt t="190582" x="7512050" y="4359275"/>
          <p14:tracePt t="190592" x="7529513" y="4368800"/>
          <p14:tracePt t="190600" x="7529513" y="4376738"/>
          <p14:tracePt t="190607" x="7537450" y="4384675"/>
          <p14:tracePt t="190615" x="7554913" y="4384675"/>
          <p14:tracePt t="190624" x="7554913" y="4394200"/>
          <p14:tracePt t="190631" x="7572375" y="4402138"/>
          <p14:tracePt t="190640" x="7580313" y="4410075"/>
          <p14:tracePt t="190647" x="7588250" y="4410075"/>
          <p14:tracePt t="190655" x="7597775" y="4419600"/>
          <p14:tracePt t="190664" x="7605713" y="4419600"/>
          <p14:tracePt t="190671" x="7605713" y="4427538"/>
          <p14:tracePt t="190680" x="7623175" y="4427538"/>
          <p14:tracePt t="190687" x="7631113" y="4435475"/>
          <p14:tracePt t="190704" x="7639050" y="4435475"/>
          <p14:tracePt t="190712" x="7648575" y="4435475"/>
          <p14:tracePt t="190986" x="7648575" y="4452938"/>
          <p14:tracePt t="190994" x="7631113" y="4470400"/>
          <p14:tracePt t="191003" x="7623175" y="4478338"/>
          <p14:tracePt t="191010" x="7605713" y="4503738"/>
          <p14:tracePt t="191018" x="7597775" y="4529138"/>
          <p14:tracePt t="191026" x="7580313" y="4554538"/>
          <p14:tracePt t="191034" x="7562850" y="4589463"/>
          <p14:tracePt t="191042" x="7546975" y="4622800"/>
          <p14:tracePt t="191050" x="7529513" y="4648200"/>
          <p14:tracePt t="191058" x="7512050" y="4665663"/>
          <p14:tracePt t="191066" x="7504113" y="4683125"/>
          <p14:tracePt t="191076" x="7494588" y="4691063"/>
          <p14:tracePt t="191133" x="7494588" y="4699000"/>
          <p14:tracePt t="191211" x="7494588" y="4708525"/>
          <p14:tracePt t="191229" x="7504113" y="4708525"/>
          <p14:tracePt t="191340" x="7512050" y="4699000"/>
          <p14:tracePt t="191355" x="7512050" y="4691063"/>
          <p14:tracePt t="191363" x="7521575" y="4683125"/>
          <p14:tracePt t="191373" x="7529513" y="4673600"/>
          <p14:tracePt t="191379" x="7529513" y="4657725"/>
          <p14:tracePt t="191387" x="7537450" y="4640263"/>
          <p14:tracePt t="191395" x="7537450" y="4622800"/>
          <p14:tracePt t="191404" x="7537450" y="4605338"/>
          <p14:tracePt t="191412" x="7546975" y="4579938"/>
          <p14:tracePt t="191420" x="7554913" y="4572000"/>
          <p14:tracePt t="191430" x="7562850" y="4554538"/>
          <p14:tracePt t="191437" x="7572375" y="4529138"/>
          <p14:tracePt t="191445" x="7572375" y="4521200"/>
          <p14:tracePt t="191452" x="7572375" y="4503738"/>
          <p14:tracePt t="191462" x="7580313" y="4486275"/>
          <p14:tracePt t="191477" x="7580313" y="4478338"/>
          <p14:tracePt t="191487" x="7580313" y="4470400"/>
          <p14:tracePt t="191494" x="7588250" y="4470400"/>
          <p14:tracePt t="191557" x="7588250" y="4460875"/>
          <p14:tracePt t="191565" x="7588250" y="4452938"/>
          <p14:tracePt t="191573" x="7588250" y="4445000"/>
          <p14:tracePt t="191581" x="7588250" y="4435475"/>
          <p14:tracePt t="191589" x="7588250" y="4427538"/>
          <p14:tracePt t="191597" x="7588250" y="4419600"/>
          <p14:tracePt t="191605" x="7597775" y="4402138"/>
          <p14:tracePt t="191613" x="7597775" y="4384675"/>
          <p14:tracePt t="191621" x="7597775" y="4376738"/>
          <p14:tracePt t="191632" x="7597775" y="4368800"/>
          <p14:tracePt t="191644" x="7597775" y="4359275"/>
          <p14:tracePt t="191657" x="7597775" y="4351338"/>
          <p14:tracePt t="191666" x="7597775" y="4341813"/>
          <p14:tracePt t="191673" x="7605713" y="4341813"/>
          <p14:tracePt t="191706" x="7605713" y="4333875"/>
          <p14:tracePt t="191721" x="7605713" y="4325938"/>
          <p14:tracePt t="191732" x="7613650" y="4325938"/>
          <p14:tracePt t="191738" x="7613650" y="4316413"/>
          <p14:tracePt t="192614" x="7623175" y="4316413"/>
          <p14:tracePt t="192622" x="7639050" y="4316413"/>
          <p14:tracePt t="192638" x="7656513" y="4316413"/>
          <p14:tracePt t="192646" x="7673975" y="4308475"/>
          <p14:tracePt t="192654" x="7691438" y="4308475"/>
          <p14:tracePt t="192661" x="7699375" y="4308475"/>
          <p14:tracePt t="192669" x="7707313" y="4308475"/>
          <p14:tracePt t="192677" x="7716838" y="4300538"/>
          <p14:tracePt t="192685" x="7724775" y="4300538"/>
          <p14:tracePt t="192694" x="7732713" y="4300538"/>
          <p14:tracePt t="192726" x="7742238" y="4300538"/>
          <p14:tracePt t="192760" x="7750175" y="4300538"/>
          <p14:tracePt t="192774" x="7750175" y="4291013"/>
          <p14:tracePt t="192808" x="7742238" y="4291013"/>
          <p14:tracePt t="192820" x="7716838" y="4291013"/>
          <p14:tracePt t="192828" x="7699375" y="4291013"/>
          <p14:tracePt t="192838" x="7673975" y="4300538"/>
          <p14:tracePt t="192842" x="7648575" y="4300538"/>
          <p14:tracePt t="192851" x="7572375" y="4300538"/>
          <p14:tracePt t="192858" x="7494588" y="4308475"/>
          <p14:tracePt t="192866" x="7410450" y="4308475"/>
          <p14:tracePt t="192874" x="7308850" y="4308475"/>
          <p14:tracePt t="192884" x="7223125" y="4308475"/>
          <p14:tracePt t="192892" x="7113588" y="4308475"/>
          <p14:tracePt t="192900" x="6959600" y="4308475"/>
          <p14:tracePt t="192908" x="6858000" y="4308475"/>
          <p14:tracePt t="192916" x="6746875" y="4308475"/>
          <p14:tracePt t="192940" x="6492875" y="4300538"/>
          <p14:tracePt t="192948" x="6442075" y="4291013"/>
          <p14:tracePt t="192956" x="6356350" y="4265613"/>
          <p14:tracePt t="192964" x="6323013" y="4257675"/>
          <p14:tracePt t="192974" x="6297613" y="4240213"/>
          <p14:tracePt t="192980" x="6280150" y="4232275"/>
          <p14:tracePt t="193000" x="6272213" y="4232275"/>
          <p14:tracePt t="193040" x="6272213" y="4224338"/>
          <p14:tracePt t="193048" x="6272213" y="4214813"/>
          <p14:tracePt t="193058" x="6262688" y="4197350"/>
          <p14:tracePt t="193066" x="6262688" y="4189413"/>
          <p14:tracePt t="193078" x="6262688" y="4181475"/>
          <p14:tracePt t="193090" x="6254750" y="4164013"/>
          <p14:tracePt t="193096" x="6254750" y="4146550"/>
          <p14:tracePt t="193112" x="6254750" y="4130675"/>
          <p14:tracePt t="193120" x="6246813" y="4113213"/>
          <p14:tracePt t="193137" x="6237288" y="4095750"/>
          <p14:tracePt t="193145" x="6237288" y="4087813"/>
          <p14:tracePt t="193151" x="6229350" y="4079875"/>
          <p14:tracePt t="193161" x="6229350" y="4062413"/>
          <p14:tracePt t="193170" x="6221413" y="4052888"/>
          <p14:tracePt t="193177" x="6221413" y="4037013"/>
          <p14:tracePt t="193185" x="6211888" y="4019550"/>
          <p14:tracePt t="193193" x="6211888" y="4011613"/>
          <p14:tracePt t="193201" x="6203950" y="3986213"/>
          <p14:tracePt t="193209" x="6194425" y="3960813"/>
          <p14:tracePt t="193217" x="6186488" y="3935413"/>
          <p14:tracePt t="193225" x="6178550" y="3917950"/>
          <p14:tracePt t="193238" x="6169025" y="3892550"/>
          <p14:tracePt t="193246" x="6169025" y="3883025"/>
          <p14:tracePt t="193254" x="6161088" y="3867150"/>
          <p14:tracePt t="193262" x="6161088" y="3857625"/>
          <p14:tracePt t="193271" x="6153150" y="3849688"/>
          <p14:tracePt t="193288" x="6153150" y="3841750"/>
          <p14:tracePt t="193294" x="6143625" y="3832225"/>
          <p14:tracePt t="193318" x="6143625" y="3824288"/>
          <p14:tracePt t="193330" x="6143625" y="3816350"/>
          <p14:tracePt t="193333" x="6135688" y="3806825"/>
          <p14:tracePt t="193341" x="6127750" y="3798888"/>
          <p14:tracePt t="193349" x="6127750" y="3790950"/>
          <p14:tracePt t="193359" x="6118225" y="3781425"/>
          <p14:tracePt t="193377" x="6118225" y="3773488"/>
          <p14:tracePt t="193390" x="6118225" y="3763963"/>
          <p14:tracePt t="193397" x="6110288" y="3763963"/>
          <p14:tracePt t="193415" x="6102350" y="3763963"/>
          <p14:tracePt t="193441" x="6092825" y="3763963"/>
          <p14:tracePt t="193451" x="6084888" y="3763963"/>
          <p14:tracePt t="193460" x="6076950" y="3763963"/>
          <p14:tracePt t="193484" x="6067425" y="3763963"/>
          <p14:tracePt t="193495" x="6059488" y="3756025"/>
          <p14:tracePt t="193511" x="6049963" y="3756025"/>
          <p14:tracePt t="193520" x="6049963" y="3748088"/>
          <p14:tracePt t="193527" x="6042025" y="3748088"/>
          <p14:tracePt t="193536" x="6042025" y="3738563"/>
          <p14:tracePt t="193545" x="6034088" y="3738563"/>
          <p14:tracePt t="193555" x="6034088" y="3730625"/>
          <p14:tracePt t="193563" x="6034088" y="3722688"/>
          <p14:tracePt t="193579" x="6034088" y="3713163"/>
          <p14:tracePt t="193591" x="6024563" y="3687763"/>
          <p14:tracePt t="193602" x="6016625" y="3646488"/>
          <p14:tracePt t="193621" x="6016625" y="3611563"/>
          <p14:tracePt t="193627" x="6016625" y="3603625"/>
          <p14:tracePt t="193636" x="6016625" y="3578225"/>
          <p14:tracePt t="193645" x="6016625" y="3568700"/>
          <p14:tracePt t="193653" x="6016625" y="3560763"/>
          <p14:tracePt t="193661" x="6016625" y="3552825"/>
          <p14:tracePt t="193667" x="6024563" y="3543300"/>
          <p14:tracePt t="193677" x="6034088" y="3535363"/>
          <p14:tracePt t="193683" x="6042025" y="3527425"/>
          <p14:tracePt t="193691" x="6067425" y="3517900"/>
          <p14:tracePt t="193702" x="6092825" y="3509963"/>
          <p14:tracePt t="193712" x="6135688" y="3502025"/>
          <p14:tracePt t="193722" x="6161088" y="3492500"/>
          <p14:tracePt t="193730" x="6221413" y="3492500"/>
          <p14:tracePt t="193737" x="6237288" y="3492500"/>
          <p14:tracePt t="193745" x="6254750" y="3492500"/>
          <p14:tracePt t="193754" x="6262688" y="3492500"/>
          <p14:tracePt t="193762" x="6272213" y="3502025"/>
          <p14:tracePt t="193770" x="6280150" y="3502025"/>
          <p14:tracePt t="193786" x="6288088" y="3502025"/>
          <p14:tracePt t="193793" x="6288088" y="3509963"/>
          <p14:tracePt t="193803" x="6297613" y="3517900"/>
          <p14:tracePt t="193810" x="6313488" y="3535363"/>
          <p14:tracePt t="193818" x="6323013" y="3552825"/>
          <p14:tracePt t="193825" x="6330950" y="3578225"/>
          <p14:tracePt t="193833" x="6338888" y="3594100"/>
          <p14:tracePt t="193841" x="6348413" y="3603625"/>
          <p14:tracePt t="193849" x="6356350" y="3619500"/>
          <p14:tracePt t="193857" x="6365875" y="3636963"/>
          <p14:tracePt t="193865" x="6373813" y="3646488"/>
          <p14:tracePt t="193874" x="6373813" y="3662363"/>
          <p14:tracePt t="193881" x="6381750" y="3679825"/>
          <p14:tracePt t="193890" x="6381750" y="3687763"/>
          <p14:tracePt t="193905" x="6381750" y="3705225"/>
          <p14:tracePt t="193914" x="6381750" y="3713163"/>
          <p14:tracePt t="193924" x="6381750" y="3722688"/>
          <p14:tracePt t="193942" x="6381750" y="3730625"/>
          <p14:tracePt t="193960" x="6381750" y="3738563"/>
          <p14:tracePt t="193966" x="6381750" y="3748088"/>
          <p14:tracePt t="193982" x="6365875" y="3756025"/>
          <p14:tracePt t="193992" x="6356350" y="3763963"/>
          <p14:tracePt t="194008" x="6348413" y="3773488"/>
          <p14:tracePt t="194016" x="6338888" y="3773488"/>
          <p14:tracePt t="194024" x="6330950" y="3781425"/>
          <p14:tracePt t="194032" x="6323013" y="3781425"/>
          <p14:tracePt t="194042" x="6313488" y="3781425"/>
          <p14:tracePt t="194055" x="6305550" y="3790950"/>
          <p14:tracePt t="194060" x="6288088" y="3790950"/>
          <p14:tracePt t="194075" x="6280150" y="3798888"/>
          <p14:tracePt t="194084" x="6272213" y="3798888"/>
          <p14:tracePt t="194092" x="6262688" y="3798888"/>
          <p14:tracePt t="194100" x="6254750" y="3798888"/>
          <p14:tracePt t="194107" x="6237288" y="3798888"/>
          <p14:tracePt t="194115" x="6237288" y="3806825"/>
          <p14:tracePt t="194123" x="6229350" y="3806825"/>
          <p14:tracePt t="194131" x="6221413" y="3816350"/>
          <p14:tracePt t="194418" x="6221413" y="3824288"/>
          <p14:tracePt t="194458" x="6221413" y="3832225"/>
          <p14:tracePt t="194468" x="6203950" y="3841750"/>
          <p14:tracePt t="194477" x="6194425" y="3849688"/>
          <p14:tracePt t="194482" x="6194425" y="3857625"/>
          <p14:tracePt t="194490" x="6169025" y="3867150"/>
          <p14:tracePt t="194500" x="6143625" y="3883025"/>
          <p14:tracePt t="194505" x="6143625" y="3917950"/>
          <p14:tracePt t="194677" x="6153150" y="3900488"/>
          <p14:tracePt t="194684" x="6153150" y="3892550"/>
          <p14:tracePt t="194692" x="6161088" y="3875088"/>
          <p14:tracePt t="194699" x="6161088" y="3857625"/>
          <p14:tracePt t="194708" x="6161088" y="3849688"/>
          <p14:tracePt t="194715" x="6161088" y="3832225"/>
          <p14:tracePt t="194723" x="6161088" y="3824288"/>
          <p14:tracePt t="194747" x="6178550" y="3824288"/>
          <p14:tracePt t="194757" x="6186488" y="3824288"/>
          <p14:tracePt t="194771" x="6194425" y="3824288"/>
          <p14:tracePt t="194795" x="6203950" y="3824288"/>
          <p14:tracePt t="194846" x="6211888" y="3832225"/>
          <p14:tracePt t="194886" x="6221413" y="3832225"/>
          <p14:tracePt t="194950" x="6229350" y="3832225"/>
          <p14:tracePt t="194966" x="6229350" y="3824288"/>
          <p14:tracePt t="194974" x="6237288" y="3824288"/>
          <p14:tracePt t="194982" x="6237288" y="3816350"/>
          <p14:tracePt t="194990" x="6246813" y="3806825"/>
          <p14:tracePt t="195000" x="6246813" y="3798888"/>
          <p14:tracePt t="195014" x="6246813" y="3781425"/>
          <p14:tracePt t="195021" x="6246813" y="3763963"/>
          <p14:tracePt t="195030" x="6246813" y="3756025"/>
          <p14:tracePt t="195040" x="6246813" y="3738563"/>
          <p14:tracePt t="195056" x="6246813" y="3722688"/>
          <p14:tracePt t="195062" x="6246813" y="3713163"/>
          <p14:tracePt t="195070" x="6246813" y="3705225"/>
          <p14:tracePt t="195078" x="6246813" y="3697288"/>
          <p14:tracePt t="195085" x="6246813" y="3687763"/>
          <p14:tracePt t="195322" x="6237288" y="3687763"/>
          <p14:tracePt t="195351" x="6229350" y="3687763"/>
          <p14:tracePt t="195363" x="6221413" y="3687763"/>
          <p14:tracePt t="195371" x="6211888" y="3687763"/>
          <p14:tracePt t="195397" x="6203950" y="3687763"/>
          <p14:tracePt t="195469" x="6203950" y="3697288"/>
          <p14:tracePt t="195485" x="6203950" y="3705225"/>
          <p14:tracePt t="195512" x="6203950" y="3713163"/>
          <p14:tracePt t="195521" x="6203950" y="3722688"/>
          <p14:tracePt t="195529" x="6221413" y="3722688"/>
          <p14:tracePt t="195537" x="6237288" y="3730625"/>
          <p14:tracePt t="195545" x="6246813" y="3730625"/>
          <p14:tracePt t="195553" x="6262688" y="3738563"/>
          <p14:tracePt t="195561" x="6272213" y="3738563"/>
          <p14:tracePt t="195570" x="6280150" y="3738563"/>
          <p14:tracePt t="195577" x="6297613" y="3738563"/>
          <p14:tracePt t="195586" x="6305550" y="3738563"/>
          <p14:tracePt t="195595" x="6313488" y="3738563"/>
          <p14:tracePt t="195602" x="6330950" y="3738563"/>
          <p14:tracePt t="195610" x="6338888" y="3738563"/>
          <p14:tracePt t="195617" x="6348413" y="3738563"/>
          <p14:tracePt t="195626" x="6356350" y="3738563"/>
          <p14:tracePt t="195634" x="6365875" y="3738563"/>
          <p14:tracePt t="195643" x="6373813" y="3738563"/>
          <p14:tracePt t="195650" x="6381750" y="3738563"/>
          <p14:tracePt t="195666" x="6399213" y="3738563"/>
          <p14:tracePt t="195674" x="6407150" y="3738563"/>
          <p14:tracePt t="195690" x="6424613" y="3738563"/>
          <p14:tracePt t="195708" x="6432550" y="3738563"/>
          <p14:tracePt t="195740" x="6442075" y="3738563"/>
          <p14:tracePt t="195764" x="6450013" y="3738563"/>
          <p14:tracePt t="195782" x="6457950" y="3738563"/>
          <p14:tracePt t="195788" x="6475413" y="3738563"/>
          <p14:tracePt t="195803" x="6483350" y="3738563"/>
          <p14:tracePt t="195820" x="6492875" y="3738563"/>
          <p14:tracePt t="195836" x="6500813" y="3738563"/>
          <p14:tracePt t="195884" x="6510338" y="3738563"/>
          <p14:tracePt t="195900" x="6518275" y="3738563"/>
          <p14:tracePt t="195932" x="6526213" y="3738563"/>
          <p14:tracePt t="195950" x="6535738" y="3738563"/>
          <p14:tracePt t="195964" x="6543675" y="3738563"/>
          <p14:tracePt t="196094" x="6543675" y="3730625"/>
          <p14:tracePt t="196102" x="6535738" y="3730625"/>
          <p14:tracePt t="196109" x="6526213" y="3722688"/>
          <p14:tracePt t="196125" x="6510338" y="3722688"/>
          <p14:tracePt t="196133" x="6510338" y="3713163"/>
          <p14:tracePt t="196149" x="6500813" y="3713163"/>
          <p14:tracePt t="196157" x="6500813" y="3705225"/>
          <p14:tracePt t="196165" x="6492875" y="3705225"/>
          <p14:tracePt t="196578" x="6492875" y="3697288"/>
          <p14:tracePt t="196649" x="6492875" y="3687763"/>
          <p14:tracePt t="197254" x="6500813" y="3687763"/>
          <p14:tracePt t="197302" x="6500813" y="3679825"/>
          <p14:tracePt t="199253" x="6483350" y="3705225"/>
          <p14:tracePt t="199262" x="6457950" y="3738563"/>
          <p14:tracePt t="199271" x="6432550" y="3773488"/>
          <p14:tracePt t="199280" x="6407150" y="3816350"/>
          <p14:tracePt t="199288" x="6365875" y="3867150"/>
          <p14:tracePt t="199295" x="6348413" y="3900488"/>
          <p14:tracePt t="199305" x="6330950" y="3935413"/>
          <p14:tracePt t="199313" x="6313488" y="3986213"/>
          <p14:tracePt t="199319" x="6297613" y="4002088"/>
          <p14:tracePt t="199329" x="6288088" y="4037013"/>
          <p14:tracePt t="199351" x="6288088" y="4044950"/>
          <p14:tracePt t="199430" x="6272213" y="4044950"/>
          <p14:tracePt t="199438" x="6246813" y="4044950"/>
          <p14:tracePt t="199446" x="6221413" y="4044950"/>
          <p14:tracePt t="199454" x="6186488" y="4044950"/>
          <p14:tracePt t="199462" x="6169025" y="4037013"/>
          <p14:tracePt t="199470" x="6153150" y="4037013"/>
          <p14:tracePt t="199478" x="6143625" y="4027488"/>
          <p14:tracePt t="199525" x="6143625" y="4019550"/>
          <p14:tracePt t="199541" x="6143625" y="4011613"/>
          <p14:tracePt t="199549" x="6143625" y="4002088"/>
          <p14:tracePt t="199557" x="6153150" y="4002088"/>
          <p14:tracePt t="199568" x="6161088" y="4002088"/>
          <p14:tracePt t="199577" x="6161088" y="3994150"/>
          <p14:tracePt t="199586" x="6169025" y="3986213"/>
          <p14:tracePt t="199593" x="6178550" y="3986213"/>
          <p14:tracePt t="199601" x="6178550" y="3976688"/>
          <p14:tracePt t="199609" x="6186488" y="3968750"/>
          <p14:tracePt t="199617" x="6203950" y="3960813"/>
          <p14:tracePt t="199633" x="6203950" y="3951288"/>
          <p14:tracePt t="199641" x="6211888" y="3943350"/>
          <p14:tracePt t="199650" x="6221413" y="3943350"/>
          <p14:tracePt t="199658" x="6229350" y="3935413"/>
          <p14:tracePt t="199666" x="6229350" y="3925888"/>
          <p14:tracePt t="199676" x="6246813" y="3917950"/>
          <p14:tracePt t="199682" x="6254750" y="3917950"/>
          <p14:tracePt t="199692" x="6254750" y="3908425"/>
          <p14:tracePt t="199698" x="6262688" y="3900488"/>
          <p14:tracePt t="199708" x="6272213" y="3892550"/>
          <p14:tracePt t="199724" x="6288088" y="3883025"/>
          <p14:tracePt t="199732" x="6297613" y="3875088"/>
          <p14:tracePt t="199740" x="6297613" y="3867150"/>
          <p14:tracePt t="199748" x="6313488" y="3857625"/>
          <p14:tracePt t="199756" x="6323013" y="3841750"/>
          <p14:tracePt t="199764" x="6330950" y="3832225"/>
          <p14:tracePt t="199784" x="6330950" y="3824288"/>
          <p14:tracePt t="199792" x="6338888" y="3824288"/>
          <p14:tracePt t="199800" x="6348413" y="3816350"/>
          <p14:tracePt t="199816" x="6356350" y="3806825"/>
          <p14:tracePt t="199824" x="6356350" y="3798888"/>
          <p14:tracePt t="199834" x="6356350" y="3790950"/>
          <p14:tracePt t="199856" x="6365875" y="3781425"/>
          <p14:tracePt t="199880" x="6365875" y="3773488"/>
          <p14:tracePt t="199890" x="6373813" y="3773488"/>
          <p14:tracePt t="199904" x="6373813" y="3763963"/>
          <p14:tracePt t="199920" x="6373813" y="3748088"/>
          <p14:tracePt t="199948" x="6381750" y="3730625"/>
          <p14:tracePt t="199956" x="6381750" y="3722688"/>
          <p14:tracePt t="199972" x="6381750" y="3713163"/>
          <p14:tracePt t="199982" x="6381750" y="3705225"/>
          <p14:tracePt t="199998" x="6381750" y="3697288"/>
          <p14:tracePt t="200006" x="6381750" y="3679825"/>
          <p14:tracePt t="200014" x="6381750" y="3671888"/>
          <p14:tracePt t="200023" x="6381750" y="3654425"/>
          <p14:tracePt t="200030" x="6381750" y="3646488"/>
          <p14:tracePt t="200039" x="6381750" y="3629025"/>
          <p14:tracePt t="200046" x="6381750" y="3619500"/>
          <p14:tracePt t="200055" x="6373813" y="3611563"/>
          <p14:tracePt t="200062" x="6373813" y="3603625"/>
          <p14:tracePt t="200072" x="6365875" y="3594100"/>
          <p14:tracePt t="200103" x="6365875" y="3586163"/>
          <p14:tracePt t="200332" x="6373813" y="3586163"/>
          <p14:tracePt t="200526" x="6373813" y="3578225"/>
          <p14:tracePt t="200534" x="6373813" y="3568700"/>
          <p14:tracePt t="200556" x="6373813" y="3552825"/>
          <p14:tracePt t="200572" x="6373813" y="3543300"/>
          <p14:tracePt t="200584" x="6365875" y="3535363"/>
          <p14:tracePt t="200594" x="6365875" y="3527425"/>
          <p14:tracePt t="200602" x="6356350" y="3527425"/>
          <p14:tracePt t="200618" x="6356350" y="3517900"/>
          <p14:tracePt t="200626" x="6356350" y="3509963"/>
          <p14:tracePt t="200650" x="6356350" y="3502025"/>
          <p14:tracePt t="200658" x="6356350" y="3492500"/>
          <p14:tracePt t="200666" x="6356350" y="3484563"/>
          <p14:tracePt t="200702" x="6356350" y="3475038"/>
          <p14:tracePt t="200710" x="6365875" y="3467100"/>
          <p14:tracePt t="200734" x="6373813" y="3467100"/>
          <p14:tracePt t="200750" x="6381750" y="3467100"/>
          <p14:tracePt t="200766" x="6391275" y="3467100"/>
          <p14:tracePt t="200864" x="6399213" y="3467100"/>
          <p14:tracePt t="200888" x="6407150" y="3467100"/>
          <p14:tracePt t="200898" x="6416675" y="3475038"/>
          <p14:tracePt t="200904" x="6416675" y="3484563"/>
          <p14:tracePt t="200912" x="6416675" y="3492500"/>
          <p14:tracePt t="200921" x="6416675" y="3502025"/>
          <p14:tracePt t="200928" x="6416675" y="3509963"/>
          <p14:tracePt t="200944" x="6416675" y="3527425"/>
          <p14:tracePt t="200953" x="6416675" y="3535363"/>
          <p14:tracePt t="200973" x="6416675" y="3552825"/>
          <p14:tracePt t="200980" x="6416675" y="3560763"/>
          <p14:tracePt t="200988" x="6416675" y="3568700"/>
          <p14:tracePt t="200996" x="6407150" y="3578225"/>
          <p14:tracePt t="201004" x="6399213" y="3586163"/>
          <p14:tracePt t="201012" x="6391275" y="3594100"/>
          <p14:tracePt t="201023" x="6391275" y="3603625"/>
          <p14:tracePt t="201029" x="6381750" y="3603625"/>
          <p14:tracePt t="201035" x="6373813" y="3603625"/>
          <p14:tracePt t="201043" x="6373813" y="3611563"/>
          <p14:tracePt t="201053" x="6365875" y="3611563"/>
          <p14:tracePt t="201135" x="6348413" y="3611563"/>
          <p14:tracePt t="201145" x="6330950" y="3603625"/>
          <p14:tracePt t="201151" x="6323013" y="3594100"/>
          <p14:tracePt t="201161" x="6305550" y="3578225"/>
          <p14:tracePt t="201170" x="6288088" y="3568700"/>
          <p14:tracePt t="201177" x="6272213" y="3560763"/>
          <p14:tracePt t="201186" x="6254750" y="3543300"/>
          <p14:tracePt t="201193" x="6246813" y="3535363"/>
          <p14:tracePt t="201291" x="6246813" y="3527425"/>
          <p14:tracePt t="201305" x="6246813" y="3517900"/>
          <p14:tracePt t="201317" x="6246813" y="3509963"/>
          <p14:tracePt t="201358" x="6246813" y="3502025"/>
          <p14:tracePt t="201366" x="6254750" y="3492500"/>
          <p14:tracePt t="201374" x="6262688" y="3484563"/>
          <p14:tracePt t="201382" x="6272213" y="3475038"/>
          <p14:tracePt t="201390" x="6272213" y="3467100"/>
          <p14:tracePt t="201398" x="6280150" y="3467100"/>
          <p14:tracePt t="201408" x="6288088" y="3467100"/>
          <p14:tracePt t="201416" x="6288088" y="3459163"/>
          <p14:tracePt t="201432" x="6297613" y="3449638"/>
          <p14:tracePt t="201440" x="6305550" y="3441700"/>
          <p14:tracePt t="201448" x="6313488" y="3441700"/>
          <p14:tracePt t="201456" x="6330950" y="3441700"/>
          <p14:tracePt t="201464" x="6348413" y="3441700"/>
          <p14:tracePt t="201476" x="6356350" y="3441700"/>
          <p14:tracePt t="201487" x="6381750" y="3441700"/>
          <p14:tracePt t="201496" x="6391275" y="3441700"/>
          <p14:tracePt t="201504" x="6424613" y="3441700"/>
          <p14:tracePt t="201514" x="6432550" y="3441700"/>
          <p14:tracePt t="201524" x="6442075" y="3441700"/>
          <p14:tracePt t="201539" x="6450013" y="3441700"/>
          <p14:tracePt t="201555" x="6457950" y="3441700"/>
          <p14:tracePt t="201603" x="6467475" y="3449638"/>
          <p14:tracePt t="201611" x="6467475" y="3459163"/>
          <p14:tracePt t="201619" x="6475413" y="3459163"/>
          <p14:tracePt t="201627" x="6483350" y="3459163"/>
          <p14:tracePt t="201635" x="6483350" y="3467100"/>
          <p14:tracePt t="201643" x="6483350" y="3475038"/>
          <p14:tracePt t="201653" x="6492875" y="3484563"/>
          <p14:tracePt t="201659" x="6500813" y="3502025"/>
          <p14:tracePt t="201677" x="6510338" y="3509963"/>
          <p14:tracePt t="201683" x="6510338" y="3527425"/>
          <p14:tracePt t="201700" x="6510338" y="3535363"/>
          <p14:tracePt t="201710" x="6518275" y="3543300"/>
          <p14:tracePt t="201718" x="6518275" y="3552825"/>
          <p14:tracePt t="201746" x="6518275" y="3560763"/>
          <p14:tracePt t="201753" x="6518275" y="3568700"/>
          <p14:tracePt t="201814" x="6518275" y="3578225"/>
          <p14:tracePt t="201822" x="6518275" y="3586163"/>
          <p14:tracePt t="201838" x="6518275" y="3594100"/>
          <p14:tracePt t="201862" x="6518275" y="3603625"/>
          <p14:tracePt t="201877" x="6518275" y="3611563"/>
          <p14:tracePt t="201886" x="6510338" y="3611563"/>
          <p14:tracePt t="201902" x="6510338" y="3619500"/>
          <p14:tracePt t="201910" x="6500813" y="3629025"/>
          <p14:tracePt t="201927" x="6492875" y="3629025"/>
          <p14:tracePt t="201934" x="6492875" y="3636963"/>
          <p14:tracePt t="201949" x="6492875" y="3646488"/>
          <p14:tracePt t="201958" x="6483350" y="3654425"/>
          <p14:tracePt t="201966" x="6475413" y="3654425"/>
          <p14:tracePt t="201975" x="6475413" y="3662363"/>
          <p14:tracePt t="201988" x="6467475" y="3671888"/>
          <p14:tracePt t="201996" x="6457950" y="3679825"/>
          <p14:tracePt t="202005" x="6450013" y="3687763"/>
          <p14:tracePt t="202012" x="6450013" y="3697288"/>
          <p14:tracePt t="202020" x="6442075" y="3697288"/>
          <p14:tracePt t="202028" x="6424613" y="3705225"/>
          <p14:tracePt t="202037" x="6424613" y="3713163"/>
          <p14:tracePt t="202044" x="6424613" y="3722688"/>
          <p14:tracePt t="202052" x="6416675" y="3722688"/>
          <p14:tracePt t="202060" x="6407150" y="3722688"/>
          <p14:tracePt t="202076" x="6407150" y="3730625"/>
          <p14:tracePt t="202084" x="6399213" y="3730625"/>
          <p14:tracePt t="202100" x="6399213" y="3738563"/>
          <p14:tracePt t="202116" x="6391275" y="3738563"/>
          <p14:tracePt t="202132" x="6381750" y="3738563"/>
          <p14:tracePt t="202147" x="6373813" y="3738563"/>
          <p14:tracePt t="202155" x="6365875" y="3738563"/>
          <p14:tracePt t="202173" x="6348413" y="3738563"/>
          <p14:tracePt t="202179" x="6338888" y="3738563"/>
          <p14:tracePt t="202189" x="6330950" y="3738563"/>
          <p14:tracePt t="202199" x="6323013" y="3738563"/>
          <p14:tracePt t="202207" x="6313488" y="3738563"/>
          <p14:tracePt t="202215" x="6305550" y="3738563"/>
          <p14:tracePt t="202231" x="6297613" y="3738563"/>
          <p14:tracePt t="202239" x="6288088" y="3730625"/>
          <p14:tracePt t="202255" x="6288088" y="3722688"/>
          <p14:tracePt t="202265" x="6288088" y="3713163"/>
          <p14:tracePt t="202273" x="6280150" y="3713163"/>
          <p14:tracePt t="202281" x="6280150" y="3705225"/>
          <p14:tracePt t="202290" x="6280150" y="3697288"/>
          <p14:tracePt t="202298" x="6280150" y="3687763"/>
          <p14:tracePt t="202305" x="6272213" y="3687763"/>
          <p14:tracePt t="202314" x="6272213" y="3679825"/>
          <p14:tracePt t="202323" x="6272213" y="3662363"/>
          <p14:tracePt t="202338" x="6272213" y="3654425"/>
          <p14:tracePt t="202347" x="6272213" y="3646488"/>
          <p14:tracePt t="202362" x="6272213" y="3629025"/>
          <p14:tracePt t="202378" x="6272213" y="3619500"/>
          <p14:tracePt t="202394" x="6272213" y="3611563"/>
          <p14:tracePt t="202403" x="6272213" y="3603625"/>
          <p14:tracePt t="202418" x="6272213" y="3594100"/>
          <p14:tracePt t="202425" x="6272213" y="3586163"/>
          <p14:tracePt t="202437" x="6272213" y="3578225"/>
          <p14:tracePt t="202458" x="6272213" y="3568700"/>
          <p14:tracePt t="202475" x="6272213" y="3560763"/>
          <p14:tracePt t="202482" x="6280150" y="3560763"/>
          <p14:tracePt t="202498" x="6280150" y="3552825"/>
          <p14:tracePt t="202516" x="6280150" y="3543300"/>
          <p14:tracePt t="202522" x="6288088" y="3535363"/>
          <p14:tracePt t="202532" x="6305550" y="3535363"/>
          <p14:tracePt t="202548" x="6323013" y="3527425"/>
          <p14:tracePt t="202554" x="6348413" y="3517900"/>
          <p14:tracePt t="202564" x="6356350" y="3517900"/>
          <p14:tracePt t="202572" x="6373813" y="3517900"/>
          <p14:tracePt t="202580" x="6381750" y="3517900"/>
          <p14:tracePt t="202596" x="6391275" y="3517900"/>
          <p14:tracePt t="202605" x="6399213" y="3517900"/>
          <p14:tracePt t="202612" x="6407150" y="3517900"/>
          <p14:tracePt t="202620" x="6424613" y="3517900"/>
          <p14:tracePt t="202629" x="6432550" y="3517900"/>
          <p14:tracePt t="202637" x="6450013" y="3517900"/>
          <p14:tracePt t="202644" x="6457950" y="3517900"/>
          <p14:tracePt t="202653" x="6467475" y="3517900"/>
          <p14:tracePt t="202660" x="6483350" y="3517900"/>
          <p14:tracePt t="202667" x="6492875" y="3517900"/>
          <p14:tracePt t="202684" x="6492875" y="3527425"/>
          <p14:tracePt t="202702" x="6500813" y="3527425"/>
          <p14:tracePt t="202732" x="6510338" y="3535363"/>
          <p14:tracePt t="202752" x="6510338" y="3543300"/>
          <p14:tracePt t="202768" x="6518275" y="3543300"/>
          <p14:tracePt t="202784" x="6518275" y="3552825"/>
          <p14:tracePt t="202804" x="6518275" y="3560763"/>
          <p14:tracePt t="202812" x="6518275" y="3568700"/>
          <p14:tracePt t="202821" x="6535738" y="3578225"/>
          <p14:tracePt t="202828" x="6543675" y="3594100"/>
          <p14:tracePt t="202839" x="6561138" y="3629025"/>
          <p14:tracePt t="202844" x="6569075" y="3646488"/>
          <p14:tracePt t="202854" x="6569075" y="3671888"/>
          <p14:tracePt t="202862" x="6577013" y="3722688"/>
          <p14:tracePt t="202870" x="6577013" y="3763963"/>
          <p14:tracePt t="202878" x="6577013" y="3816350"/>
          <p14:tracePt t="202887" x="6577013" y="3849688"/>
          <p14:tracePt t="203058" x="6561138" y="3841750"/>
          <p14:tracePt t="203066" x="6551613" y="3832225"/>
          <p14:tracePt t="203074" x="6551613" y="3824288"/>
          <p14:tracePt t="203082" x="6535738" y="3816350"/>
          <p14:tracePt t="203089" x="6518275" y="3798888"/>
          <p14:tracePt t="203097" x="6510338" y="3781425"/>
          <p14:tracePt t="203107" x="6500813" y="3781425"/>
          <p14:tracePt t="203113" x="6492875" y="3763963"/>
          <p14:tracePt t="203123" x="6492875" y="3756025"/>
          <p14:tracePt t="203129" x="6483350" y="3748088"/>
          <p14:tracePt t="203139" x="6475413" y="3748088"/>
          <p14:tracePt t="203147" x="6475413" y="3738563"/>
          <p14:tracePt t="203155" x="6475413" y="3722688"/>
          <p14:tracePt t="203179" x="6467475" y="3722688"/>
          <p14:tracePt t="203187" x="6457950" y="3722688"/>
          <p14:tracePt t="203195" x="6450013" y="3722688"/>
          <p14:tracePt t="203203" x="6450013" y="3713163"/>
          <p14:tracePt t="203213" x="6432550" y="3705225"/>
          <p14:tracePt t="203223" x="6424613" y="3705225"/>
          <p14:tracePt t="203245" x="6416675" y="3697288"/>
          <p14:tracePt t="203279" x="6399213" y="3679825"/>
          <p14:tracePt t="203288" x="6399213" y="3671888"/>
          <p14:tracePt t="203320" x="6399213" y="3662363"/>
          <p14:tracePt t="203352" x="6399213" y="3654425"/>
          <p14:tracePt t="203403" x="6399213" y="3646488"/>
          <p14:tracePt t="203449" x="6391275" y="3646488"/>
          <p14:tracePt t="203469" x="6381750" y="3636963"/>
          <p14:tracePt t="203498" x="6381750" y="3629025"/>
          <p14:tracePt t="203506" x="6373813" y="3629025"/>
          <p14:tracePt t="203522" x="6365875" y="3629025"/>
          <p14:tracePt t="203569" x="6356350" y="3629025"/>
          <p14:tracePt t="203634" x="6356350" y="3636963"/>
          <p14:tracePt t="203652" x="6356350" y="3646488"/>
          <p14:tracePt t="203658" x="6356350" y="3654425"/>
          <p14:tracePt t="203666" x="6356350" y="3662363"/>
          <p14:tracePt t="203684" x="6365875" y="3671888"/>
          <p14:tracePt t="203692" x="6365875" y="3679825"/>
          <p14:tracePt t="203707" x="6373813" y="3687763"/>
          <p14:tracePt t="203720" x="6373813" y="3705225"/>
          <p14:tracePt t="203737" x="6373813" y="3713163"/>
          <p14:tracePt t="203744" x="6381750" y="3722688"/>
          <p14:tracePt t="203753" x="6381750" y="3730625"/>
          <p14:tracePt t="203760" x="6381750" y="3738563"/>
          <p14:tracePt t="203776" x="6381750" y="3748088"/>
          <p14:tracePt t="203784" x="6381750" y="3756025"/>
          <p14:tracePt t="203800" x="6381750" y="3763963"/>
          <p14:tracePt t="203808" x="6381750" y="3773488"/>
          <p14:tracePt t="203824" x="6381750" y="3781425"/>
          <p14:tracePt t="203833" x="6373813" y="3781425"/>
          <p14:tracePt t="203840" x="6365875" y="3781425"/>
          <p14:tracePt t="203850" x="6356350" y="3790950"/>
          <p14:tracePt t="203855" x="6338888" y="3790950"/>
          <p14:tracePt t="203865" x="6330950" y="3790950"/>
          <p14:tracePt t="203871" x="6313488" y="3790950"/>
          <p14:tracePt t="203880" x="6297613" y="3790950"/>
          <p14:tracePt t="203887" x="6288088" y="3790950"/>
          <p14:tracePt t="203897" x="6272213" y="3790950"/>
          <p14:tracePt t="203922" x="6254750" y="3790950"/>
          <p14:tracePt t="203930" x="6237288" y="3781425"/>
          <p14:tracePt t="203937" x="6229350" y="3781425"/>
          <p14:tracePt t="203944" x="6229350" y="3763963"/>
          <p14:tracePt t="203955" x="6221413" y="3748088"/>
          <p14:tracePt t="203960" x="6211888" y="3738563"/>
          <p14:tracePt t="203972" x="6203950" y="3713163"/>
          <p14:tracePt t="203981" x="6203950" y="3705225"/>
          <p14:tracePt t="203990" x="6194425" y="3705225"/>
          <p14:tracePt t="203998" x="6194425" y="3687763"/>
          <p14:tracePt t="204006" x="6186488" y="3679825"/>
          <p14:tracePt t="204014" x="6186488" y="3671888"/>
          <p14:tracePt t="204021" x="6186488" y="3662363"/>
          <p14:tracePt t="204030" x="6186488" y="3654425"/>
          <p14:tracePt t="204050" x="6186488" y="3636963"/>
          <p14:tracePt t="204066" x="6194425" y="3629025"/>
          <p14:tracePt t="204074" x="6203950" y="3611563"/>
          <p14:tracePt t="204081" x="6211888" y="3603625"/>
          <p14:tracePt t="204090" x="6221413" y="3603625"/>
          <p14:tracePt t="204097" x="6246813" y="3594100"/>
          <p14:tracePt t="204107" x="6254750" y="3578225"/>
          <p14:tracePt t="204114" x="6280150" y="3560763"/>
          <p14:tracePt t="204122" x="6305550" y="3552825"/>
          <p14:tracePt t="204129" x="6330950" y="3543300"/>
          <p14:tracePt t="204137" x="6338888" y="3543300"/>
          <p14:tracePt t="204145" x="6381750" y="3535363"/>
          <p14:tracePt t="204153" x="6407150" y="3535363"/>
          <p14:tracePt t="204161" x="6432550" y="3527425"/>
          <p14:tracePt t="204173" x="6442075" y="3527425"/>
          <p14:tracePt t="204177" x="6450013" y="3527425"/>
          <p14:tracePt t="204185" x="6457950" y="3527425"/>
          <p14:tracePt t="204193" x="6467475" y="3527425"/>
          <p14:tracePt t="204238" x="6475413" y="3527425"/>
          <p14:tracePt t="204245" x="6483350" y="3527425"/>
          <p14:tracePt t="204255" x="6483350" y="3535363"/>
          <p14:tracePt t="204263" x="6492875" y="3543300"/>
          <p14:tracePt t="204271" x="6500813" y="3560763"/>
          <p14:tracePt t="204279" x="6510338" y="3568700"/>
          <p14:tracePt t="204287" x="6518275" y="3578225"/>
          <p14:tracePt t="204295" x="6518275" y="3594100"/>
          <p14:tracePt t="204303" x="6518275" y="3611563"/>
          <p14:tracePt t="204312" x="6526213" y="3619500"/>
          <p14:tracePt t="204319" x="6526213" y="3636963"/>
          <p14:tracePt t="204327" x="6526213" y="3646488"/>
          <p14:tracePt t="204339" x="6526213" y="3662363"/>
          <p14:tracePt t="204347" x="6526213" y="3679825"/>
          <p14:tracePt t="204355" x="6526213" y="3697288"/>
          <p14:tracePt t="204363" x="6526213" y="3713163"/>
          <p14:tracePt t="204371" x="6526213" y="3722688"/>
          <p14:tracePt t="204380" x="6526213" y="3730625"/>
          <p14:tracePt t="204388" x="6526213" y="3748088"/>
          <p14:tracePt t="204396" x="6526213" y="3756025"/>
          <p14:tracePt t="204407" x="6526213" y="3763963"/>
          <p14:tracePt t="204412" x="6518275" y="3781425"/>
          <p14:tracePt t="204421" x="6510338" y="3781425"/>
          <p14:tracePt t="204428" x="6500813" y="3790950"/>
          <p14:tracePt t="204438" x="6500813" y="3798888"/>
          <p14:tracePt t="204453" x="6492875" y="3806825"/>
          <p14:tracePt t="204460" x="6483350" y="3806825"/>
          <p14:tracePt t="204484" x="6475413" y="3816350"/>
          <p14:tracePt t="204492" x="6467475" y="3816350"/>
          <p14:tracePt t="204500" x="6457950" y="3816350"/>
          <p14:tracePt t="204508" x="6457950" y="3824288"/>
          <p14:tracePt t="204525" x="6450013" y="3824288"/>
          <p14:tracePt t="204532" x="6442075" y="3824288"/>
          <p14:tracePt t="204558" x="6432550" y="3824288"/>
          <p14:tracePt t="204567" x="6424613" y="3824288"/>
          <p14:tracePt t="204590" x="6416675" y="3824288"/>
          <p14:tracePt t="204642" x="6407150" y="3824288"/>
          <p14:tracePt t="204658" x="6399213" y="3824288"/>
          <p14:tracePt t="204682" x="6399213" y="3816350"/>
          <p14:tracePt t="204698" x="6391275" y="3816350"/>
          <p14:tracePt t="204706" x="6391275" y="3806825"/>
          <p14:tracePt t="204714" x="6381750" y="3798888"/>
          <p14:tracePt t="204722" x="6381750" y="3790950"/>
          <p14:tracePt t="204770" x="6381750" y="3781425"/>
          <p14:tracePt t="204860" x="6381750" y="3773488"/>
          <p14:tracePt t="204915" x="6373813" y="3773488"/>
          <p14:tracePt t="204923" x="6373813" y="3763963"/>
          <p14:tracePt t="204947" x="6373813" y="3756025"/>
          <p14:tracePt t="204963" x="6365875" y="3748088"/>
          <p14:tracePt t="204996" x="6365875" y="3738563"/>
          <p14:tracePt t="205012" x="6365875" y="3730625"/>
          <p14:tracePt t="205020" x="6356350" y="3730625"/>
          <p14:tracePt t="205027" x="6356350" y="3722688"/>
          <p14:tracePt t="205035" x="6356350" y="3713163"/>
          <p14:tracePt t="205051" x="6356350" y="3705225"/>
          <p14:tracePt t="205061" x="6356350" y="3697288"/>
          <p14:tracePt t="205071" x="6356350" y="3687763"/>
          <p14:tracePt t="205087" x="6356350" y="3679825"/>
          <p14:tracePt t="205097" x="6356350" y="3671888"/>
          <p14:tracePt t="205120" x="6356350" y="3662363"/>
          <p14:tracePt t="205129" x="6356350" y="3654425"/>
          <p14:tracePt t="205145" x="6356350" y="3646488"/>
          <p14:tracePt t="205368" x="6356350" y="3636963"/>
          <p14:tracePt t="206414" x="6365875" y="3629025"/>
          <p14:tracePt t="206425" x="6373813" y="3619500"/>
          <p14:tracePt t="206432" x="6381750" y="3619500"/>
          <p14:tracePt t="206439" x="6391275" y="3619500"/>
          <p14:tracePt t="206446" x="6399213" y="3619500"/>
          <p14:tracePt t="206456" x="6424613" y="3619500"/>
          <p14:tracePt t="206462" x="6432550" y="3619500"/>
          <p14:tracePt t="206471" x="6442075" y="3619500"/>
          <p14:tracePt t="206478" x="6450013" y="3619500"/>
          <p14:tracePt t="206488" x="6457950" y="3619500"/>
          <p14:tracePt t="206688" x="6457950" y="3611563"/>
          <p14:tracePt t="206696" x="6457950" y="3603625"/>
          <p14:tracePt t="206712" x="6450013" y="3594100"/>
          <p14:tracePt t="206720" x="6442075" y="3578225"/>
          <p14:tracePt t="206736" x="6432550" y="3568700"/>
          <p14:tracePt t="206744" x="6432550" y="3560763"/>
          <p14:tracePt t="206752" x="6424613" y="3552825"/>
          <p14:tracePt t="206760" x="6424613" y="3543300"/>
          <p14:tracePt t="206768" x="6416675" y="3543300"/>
          <p14:tracePt t="206775" x="6416675" y="3535363"/>
          <p14:tracePt t="206985" x="6424613" y="3535363"/>
          <p14:tracePt t="206994" x="6432550" y="3535363"/>
          <p14:tracePt t="207012" x="6432550" y="3543300"/>
          <p14:tracePt t="207026" x="6442075" y="3543300"/>
          <p14:tracePt t="207042" x="6450013" y="3543300"/>
          <p14:tracePt t="207055" x="6457950" y="3552825"/>
          <p14:tracePt t="207062" x="6457950" y="3560763"/>
          <p14:tracePt t="207071" x="6457950" y="3568700"/>
          <p14:tracePt t="207088" x="6467475" y="3568700"/>
          <p14:tracePt t="207094" x="6467475" y="3578225"/>
          <p14:tracePt t="207105" x="6475413" y="3578225"/>
          <p14:tracePt t="207110" x="6475413" y="3586163"/>
          <p14:tracePt t="207374" x="6467475" y="3586163"/>
          <p14:tracePt t="207380" x="6467475" y="3578225"/>
          <p14:tracePt t="207390" x="6457950" y="3578225"/>
          <p14:tracePt t="207406" x="6450013" y="3578225"/>
          <p14:tracePt t="207412" x="6442075" y="3578225"/>
          <p14:tracePt t="207438" x="6442075" y="3568700"/>
          <p14:tracePt t="207613" x="6450013" y="3568700"/>
          <p14:tracePt t="207623" x="6457950" y="3568700"/>
          <p14:tracePt t="207629" x="6467475" y="3568700"/>
          <p14:tracePt t="207637" x="6475413" y="3568700"/>
          <p14:tracePt t="207645" x="6483350" y="3568700"/>
          <p14:tracePt t="207655" x="6483350" y="3578225"/>
          <p14:tracePt t="207661" x="6492875" y="3586163"/>
          <p14:tracePt t="207673" x="6500813" y="3586163"/>
          <p14:tracePt t="207679" x="6500813" y="3594100"/>
          <p14:tracePt t="207688" x="6500813" y="3603625"/>
          <p14:tracePt t="207695" x="6510338" y="3611563"/>
          <p14:tracePt t="207704" x="6518275" y="3629025"/>
          <p14:tracePt t="207711" x="6518275" y="3646488"/>
          <p14:tracePt t="207720" x="6526213" y="3654425"/>
          <p14:tracePt t="207727" x="6535738" y="3671888"/>
          <p14:tracePt t="207736" x="6535738" y="3687763"/>
          <p14:tracePt t="207743" x="6543675" y="3705225"/>
          <p14:tracePt t="207752" x="6551613" y="3722688"/>
          <p14:tracePt t="207759" x="6551613" y="3748088"/>
          <p14:tracePt t="207767" x="6551613" y="3763963"/>
          <p14:tracePt t="207775" x="6561138" y="3773488"/>
          <p14:tracePt t="207783" x="6561138" y="3790950"/>
          <p14:tracePt t="207791" x="6561138" y="3798888"/>
          <p14:tracePt t="207799" x="6569075" y="3798888"/>
          <p14:tracePt t="207813" x="6569075" y="3806825"/>
          <p14:tracePt t="207819" x="6569075" y="3824288"/>
          <p14:tracePt t="207844" x="6569075" y="3832225"/>
          <p14:tracePt t="207853" x="6569075" y="3841750"/>
          <p14:tracePt t="207896" x="6569075" y="3849688"/>
          <p14:tracePt t="207985" x="6561138" y="3841750"/>
          <p14:tracePt t="207993" x="6561138" y="3824288"/>
          <p14:tracePt t="208001" x="6543675" y="3806825"/>
          <p14:tracePt t="208009" x="6526213" y="3790950"/>
          <p14:tracePt t="208017" x="6510338" y="3763963"/>
          <p14:tracePt t="208026" x="6492875" y="3748088"/>
          <p14:tracePt t="208034" x="6483350" y="3730625"/>
          <p14:tracePt t="208042" x="6475413" y="3705225"/>
          <p14:tracePt t="208050" x="6457950" y="3697288"/>
          <p14:tracePt t="208058" x="6450013" y="3687763"/>
          <p14:tracePt t="208068" x="6442075" y="3679825"/>
          <p14:tracePt t="208103" x="6442075" y="3671888"/>
          <p14:tracePt t="208199" x="6450013" y="3671888"/>
          <p14:tracePt t="208205" x="6457950" y="3671888"/>
          <p14:tracePt t="208213" x="6483350" y="3671888"/>
          <p14:tracePt t="208223" x="6510338" y="3671888"/>
          <p14:tracePt t="208229" x="6526213" y="3679825"/>
          <p14:tracePt t="208239" x="6543675" y="3679825"/>
          <p14:tracePt t="208245" x="6561138" y="3687763"/>
          <p14:tracePt t="208255" x="6577013" y="3697288"/>
          <p14:tracePt t="208264" x="6586538" y="3705225"/>
          <p14:tracePt t="208274" x="6602413" y="3713163"/>
          <p14:tracePt t="208280" x="6619875" y="3730625"/>
          <p14:tracePt t="208288" x="6627813" y="3730625"/>
          <p14:tracePt t="208295" x="6637338" y="3738563"/>
          <p14:tracePt t="208303" x="6645275" y="3748088"/>
          <p14:tracePt t="208311" x="6654800" y="3756025"/>
          <p14:tracePt t="208329" x="6654800" y="3763963"/>
          <p14:tracePt t="208339" x="6654800" y="3773488"/>
          <p14:tracePt t="208355" x="6662738" y="3790950"/>
          <p14:tracePt t="208363" x="6670675" y="3806825"/>
          <p14:tracePt t="208371" x="6680200" y="3824288"/>
          <p14:tracePt t="208383" x="6705600" y="3849688"/>
          <p14:tracePt t="208391" x="6738938" y="3883025"/>
          <p14:tracePt t="208399" x="6756400" y="3892550"/>
          <p14:tracePt t="208407" x="6764338" y="3892550"/>
          <p14:tracePt t="208415" x="6772275" y="3900488"/>
          <p14:tracePt t="208423" x="6781800" y="3908425"/>
          <p14:tracePt t="208431" x="6789738" y="3908425"/>
          <p14:tracePt t="208451" x="6799263" y="3908425"/>
          <p14:tracePt t="208459" x="6807200" y="3917950"/>
          <p14:tracePt t="208467" x="6807200" y="3925888"/>
          <p14:tracePt t="208477" x="6807200" y="3935413"/>
          <p14:tracePt t="208484" x="6815138" y="3935413"/>
          <p14:tracePt t="208492" x="6824663" y="3935413"/>
          <p14:tracePt t="208502" x="6824663" y="3951288"/>
          <p14:tracePt t="208508" x="6832600" y="3968750"/>
          <p14:tracePt t="208517" x="6832600" y="3976688"/>
          <p14:tracePt t="208523" x="6840538" y="4002088"/>
          <p14:tracePt t="208535" x="6840538" y="4019550"/>
          <p14:tracePt t="208545" x="6850063" y="4044950"/>
          <p14:tracePt t="208553" x="6850063" y="4070350"/>
          <p14:tracePt t="208561" x="6850063" y="4095750"/>
          <p14:tracePt t="208570" x="6850063" y="4105275"/>
          <p14:tracePt t="208579" x="6850063" y="4121150"/>
          <p14:tracePt t="208590" x="6850063" y="4146550"/>
          <p14:tracePt t="208597" x="6850063" y="4156075"/>
          <p14:tracePt t="208605" x="6840538" y="4171950"/>
          <p14:tracePt t="208613" x="6832600" y="4189413"/>
          <p14:tracePt t="208621" x="6824663" y="4197350"/>
          <p14:tracePt t="208629" x="6815138" y="4214813"/>
          <p14:tracePt t="208637" x="6807200" y="4232275"/>
          <p14:tracePt t="208645" x="6789738" y="4240213"/>
          <p14:tracePt t="208654" x="6772275" y="4249738"/>
          <p14:tracePt t="208661" x="6756400" y="4257675"/>
          <p14:tracePt t="208670" x="6746875" y="4265613"/>
          <p14:tracePt t="208681" x="6721475" y="4265613"/>
          <p14:tracePt t="208689" x="6645275" y="4275138"/>
          <p14:tracePt t="208697" x="6611938" y="4275138"/>
          <p14:tracePt t="208705" x="6577013" y="4275138"/>
          <p14:tracePt t="208715" x="6561138" y="4275138"/>
          <p14:tracePt t="208721" x="6526213" y="4265613"/>
          <p14:tracePt t="208729" x="6492875" y="4257675"/>
          <p14:tracePt t="208739" x="6457950" y="4257675"/>
          <p14:tracePt t="208749" x="6407150" y="4224338"/>
          <p14:tracePt t="208757" x="6381750" y="4206875"/>
          <p14:tracePt t="208765" x="6348413" y="4181475"/>
          <p14:tracePt t="208773" x="6330950" y="4164013"/>
          <p14:tracePt t="208783" x="6323013" y="4146550"/>
          <p14:tracePt t="208793" x="6313488" y="4130675"/>
          <p14:tracePt t="208803" x="6288088" y="4079875"/>
          <p14:tracePt t="208809" x="6280150" y="4062413"/>
          <p14:tracePt t="208820" x="6272213" y="4044950"/>
          <p14:tracePt t="208826" x="6272213" y="4019550"/>
          <p14:tracePt t="208837" x="6262688" y="4011613"/>
          <p14:tracePt t="208845" x="6262688" y="3994150"/>
          <p14:tracePt t="208853" x="6262688" y="3976688"/>
          <p14:tracePt t="208861" x="6262688" y="3960813"/>
          <p14:tracePt t="208868" x="6262688" y="3935413"/>
          <p14:tracePt t="208877" x="6272213" y="3917950"/>
          <p14:tracePt t="208884" x="6288088" y="3892550"/>
          <p14:tracePt t="208893" x="6288088" y="3875088"/>
          <p14:tracePt t="208900" x="6305550" y="3849688"/>
          <p14:tracePt t="208908" x="6323013" y="3832225"/>
          <p14:tracePt t="208916" x="6338888" y="3816350"/>
          <p14:tracePt t="208924" x="6348413" y="3816350"/>
          <p14:tracePt t="208932" x="6356350" y="3798888"/>
          <p14:tracePt t="208939" x="6373813" y="3790950"/>
          <p14:tracePt t="208948" x="6391275" y="3781425"/>
          <p14:tracePt t="208955" x="6407150" y="3773488"/>
          <p14:tracePt t="208964" x="6432550" y="3763963"/>
          <p14:tracePt t="208971" x="6475413" y="3756025"/>
          <p14:tracePt t="208979" x="6500813" y="3748088"/>
          <p14:tracePt t="208990" x="6526213" y="3748088"/>
          <p14:tracePt t="209000" x="6543675" y="3748088"/>
          <p14:tracePt t="209008" x="6594475" y="3738563"/>
          <p14:tracePt t="209016" x="6619875" y="3738563"/>
          <p14:tracePt t="209024" x="6654800" y="3738563"/>
          <p14:tracePt t="209032" x="6680200" y="3738563"/>
          <p14:tracePt t="209040" x="6705600" y="3738563"/>
          <p14:tracePt t="209048" x="6746875" y="3738563"/>
          <p14:tracePt t="209056" x="6764338" y="3738563"/>
          <p14:tracePt t="209064" x="6799263" y="3738563"/>
          <p14:tracePt t="209074" x="6832600" y="3738563"/>
          <p14:tracePt t="209080" x="6832600" y="3748088"/>
          <p14:tracePt t="209090" x="6840538" y="3748088"/>
          <p14:tracePt t="209106" x="6840538" y="3756025"/>
          <p14:tracePt t="209109" x="6850063" y="3756025"/>
          <p14:tracePt t="209133" x="6858000" y="3763963"/>
          <p14:tracePt t="209141" x="6858000" y="3781425"/>
          <p14:tracePt t="209149" x="6858000" y="3790950"/>
          <p14:tracePt t="209157" x="6865938" y="3816350"/>
          <p14:tracePt t="209165" x="6865938" y="3841750"/>
          <p14:tracePt t="209173" x="6865938" y="3875088"/>
          <p14:tracePt t="209181" x="6865938" y="3900488"/>
          <p14:tracePt t="209189" x="6875463" y="3925888"/>
          <p14:tracePt t="209197" x="6875463" y="3960813"/>
          <p14:tracePt t="209205" x="6875463" y="3994150"/>
          <p14:tracePt t="209213" x="6875463" y="4019550"/>
          <p14:tracePt t="209221" x="6875463" y="4052888"/>
          <p14:tracePt t="209229" x="6875463" y="4087813"/>
          <p14:tracePt t="209237" x="6875463" y="4113213"/>
          <p14:tracePt t="209245" x="6875463" y="4171950"/>
          <p14:tracePt t="209253" x="6875463" y="4197350"/>
          <p14:tracePt t="209261" x="6865938" y="4214813"/>
          <p14:tracePt t="209269" x="6865938" y="4232275"/>
          <p14:tracePt t="209279" x="6858000" y="4249738"/>
          <p14:tracePt t="209295" x="6858000" y="4257675"/>
          <p14:tracePt t="209305" x="6850063" y="4265613"/>
          <p14:tracePt t="209321" x="6840538" y="4275138"/>
          <p14:tracePt t="209337" x="6832600" y="4275138"/>
          <p14:tracePt t="209345" x="6824663" y="4283075"/>
          <p14:tracePt t="209355" x="6815138" y="4291013"/>
          <p14:tracePt t="209364" x="6799263" y="4300538"/>
          <p14:tracePt t="209371" x="6772275" y="4300538"/>
          <p14:tracePt t="209379" x="6764338" y="4300538"/>
          <p14:tracePt t="209387" x="6738938" y="4300538"/>
          <p14:tracePt t="209395" x="6713538" y="4308475"/>
          <p14:tracePt t="209403" x="6688138" y="4308475"/>
          <p14:tracePt t="209411" x="6670675" y="4308475"/>
          <p14:tracePt t="209419" x="6645275" y="4308475"/>
          <p14:tracePt t="209427" x="6627813" y="4316413"/>
          <p14:tracePt t="209437" x="6619875" y="4316413"/>
          <p14:tracePt t="209447" x="6594475" y="4316413"/>
          <p14:tracePt t="209455" x="6586538" y="4316413"/>
          <p14:tracePt t="209463" x="6569075" y="4316413"/>
          <p14:tracePt t="209471" x="6561138" y="4316413"/>
          <p14:tracePt t="209479" x="6551613" y="4316413"/>
          <p14:tracePt t="209487" x="6543675" y="4316413"/>
          <p14:tracePt t="209496" x="6535738" y="4316413"/>
          <p14:tracePt t="209504" x="6526213" y="4316413"/>
          <p14:tracePt t="209512" x="6510338" y="4316413"/>
          <p14:tracePt t="209520" x="6492875" y="4308475"/>
          <p14:tracePt t="209528" x="6483350" y="4300538"/>
          <p14:tracePt t="209536" x="6467475" y="4283075"/>
          <p14:tracePt t="209544" x="6450013" y="4265613"/>
          <p14:tracePt t="209552" x="6416675" y="4240213"/>
          <p14:tracePt t="209560" x="6399213" y="4214813"/>
          <p14:tracePt t="209568" x="6381750" y="4197350"/>
          <p14:tracePt t="209575" x="6365875" y="4171950"/>
          <p14:tracePt t="209583" x="6356350" y="4146550"/>
          <p14:tracePt t="209591" x="6356350" y="4138613"/>
          <p14:tracePt t="209600" x="6348413" y="4121150"/>
          <p14:tracePt t="209612" x="6338888" y="4105275"/>
          <p14:tracePt t="209620" x="6330950" y="4070350"/>
          <p14:tracePt t="209628" x="6330950" y="4052888"/>
          <p14:tracePt t="209636" x="6330950" y="4037013"/>
          <p14:tracePt t="209644" x="6330950" y="4027488"/>
          <p14:tracePt t="209657" x="6330950" y="4019550"/>
          <p14:tracePt t="209665" x="6330950" y="4011613"/>
          <p14:tracePt t="209674" x="6330950" y="3994150"/>
          <p14:tracePt t="209695" x="6338888" y="3986213"/>
          <p14:tracePt t="209702" x="6348413" y="3968750"/>
          <p14:tracePt t="209710" x="6356350" y="3968750"/>
          <p14:tracePt t="209718" x="6365875" y="3951288"/>
          <p14:tracePt t="209726" x="6381750" y="3943350"/>
          <p14:tracePt t="209737" x="6407150" y="3925888"/>
          <p14:tracePt t="209750" x="6424613" y="3925888"/>
          <p14:tracePt t="209758" x="6475413" y="3892550"/>
          <p14:tracePt t="209766" x="6510338" y="3883025"/>
          <p14:tracePt t="209774" x="6526213" y="3875088"/>
          <p14:tracePt t="209782" x="6551613" y="3867150"/>
          <p14:tracePt t="209790" x="6561138" y="3867150"/>
          <p14:tracePt t="209800" x="6577013" y="3867150"/>
          <p14:tracePt t="209808" x="6586538" y="3867150"/>
          <p14:tracePt t="209818" x="6594475" y="3867150"/>
          <p14:tracePt t="209826" x="6611938" y="3867150"/>
          <p14:tracePt t="209842" x="6619875" y="3867150"/>
          <p14:tracePt t="209850" x="6627813" y="3875088"/>
          <p14:tracePt t="209858" x="6637338" y="3892550"/>
          <p14:tracePt t="209866" x="6654800" y="3900488"/>
          <p14:tracePt t="209874" x="6670675" y="3917950"/>
          <p14:tracePt t="209882" x="6696075" y="3935413"/>
          <p14:tracePt t="209892" x="6713538" y="3960813"/>
          <p14:tracePt t="209905" x="6738938" y="3986213"/>
          <p14:tracePt t="209912" x="6756400" y="3994150"/>
          <p14:tracePt t="209920" x="6772275" y="4011613"/>
          <p14:tracePt t="209926" x="6789738" y="4019550"/>
          <p14:tracePt t="209937" x="6789738" y="4027488"/>
          <p14:tracePt t="209941" x="6789738" y="4037013"/>
          <p14:tracePt t="209966" x="6789738" y="4044950"/>
          <p14:tracePt t="209976" x="6789738" y="4052888"/>
          <p14:tracePt t="209996" x="6789738" y="4062413"/>
          <p14:tracePt t="210005" x="6789738" y="4070350"/>
          <p14:tracePt t="210014" x="6789738" y="4079875"/>
          <p14:tracePt t="210024" x="6789738" y="4105275"/>
          <p14:tracePt t="210033" x="6789738" y="4121150"/>
          <p14:tracePt t="210051" x="6789738" y="4156075"/>
          <p14:tracePt t="210070" x="6781800" y="4171950"/>
          <p14:tracePt t="210080" x="6772275" y="4181475"/>
          <p14:tracePt t="210089" x="6772275" y="4189413"/>
          <p14:tracePt t="210096" x="6772275" y="4197350"/>
          <p14:tracePt t="210104" x="6764338" y="4206875"/>
          <p14:tracePt t="210112" x="6764338" y="4214813"/>
          <p14:tracePt t="210121" x="6756400" y="4232275"/>
          <p14:tracePt t="210128" x="6746875" y="4232275"/>
          <p14:tracePt t="210136" x="6738938" y="4249738"/>
          <p14:tracePt t="210143" x="6738938" y="4257675"/>
          <p14:tracePt t="210153" x="6721475" y="4265613"/>
          <p14:tracePt t="210159" x="6713538" y="4275138"/>
          <p14:tracePt t="210167" x="6713538" y="4283075"/>
          <p14:tracePt t="210175" x="6705600" y="4283075"/>
          <p14:tracePt t="210183" x="6696075" y="4291013"/>
          <p14:tracePt t="210200" x="6688138" y="4300538"/>
          <p14:tracePt t="210207" x="6680200" y="4308475"/>
          <p14:tracePt t="210220" x="6670675" y="4308475"/>
          <p14:tracePt t="210239" x="6670675" y="4316413"/>
          <p14:tracePt t="210250" x="6662738" y="4316413"/>
          <p14:tracePt t="210257" x="6654800" y="4316413"/>
          <p14:tracePt t="210265" x="6654800" y="4325938"/>
          <p14:tracePt t="210273" x="6645275" y="4325938"/>
          <p14:tracePt t="210281" x="6637338" y="4325938"/>
          <p14:tracePt t="210289" x="6627813" y="4333875"/>
          <p14:tracePt t="210297" x="6619875" y="4333875"/>
          <p14:tracePt t="210306" x="6611938" y="4333875"/>
          <p14:tracePt t="210314" x="6602413" y="4333875"/>
          <p14:tracePt t="210322" x="6586538" y="4333875"/>
          <p14:tracePt t="210330" x="6577013" y="4333875"/>
          <p14:tracePt t="210338" x="6569075" y="4333875"/>
          <p14:tracePt t="210346" x="6561138" y="4333875"/>
          <p14:tracePt t="210355" x="6551613" y="4333875"/>
          <p14:tracePt t="210364" x="6543675" y="4333875"/>
          <p14:tracePt t="210371" x="6535738" y="4333875"/>
          <p14:tracePt t="210378" x="6526213" y="4333875"/>
          <p14:tracePt t="210388" x="6510338" y="4333875"/>
          <p14:tracePt t="210394" x="6500813" y="4333875"/>
          <p14:tracePt t="210426" x="6492875" y="4333875"/>
          <p14:tracePt t="210436" x="6483350" y="4333875"/>
          <p14:tracePt t="210442" x="6475413" y="4333875"/>
          <p14:tracePt t="210458" x="6475413" y="4325938"/>
          <p14:tracePt t="210465" x="6467475" y="4325938"/>
          <p14:tracePt t="210473" x="6457950" y="4325938"/>
          <p14:tracePt t="210481" x="6457950" y="4316413"/>
          <p14:tracePt t="210489" x="6457950" y="4308475"/>
          <p14:tracePt t="210499" x="6450013" y="4308475"/>
          <p14:tracePt t="210505" x="6442075" y="4300538"/>
          <p14:tracePt t="210515" x="6432550" y="4291013"/>
          <p14:tracePt t="210535" x="6432550" y="4283075"/>
          <p14:tracePt t="210543" x="6432550" y="4275138"/>
          <p14:tracePt t="210551" x="6424613" y="4275138"/>
          <p14:tracePt t="210567" x="6416675" y="4265613"/>
          <p14:tracePt t="210575" x="6416675" y="4257675"/>
          <p14:tracePt t="210599" x="6416675" y="4240213"/>
          <p14:tracePt t="210607" x="6407150" y="4232275"/>
          <p14:tracePt t="210615" x="6399213" y="4224338"/>
          <p14:tracePt t="210623" x="6391275" y="4206875"/>
          <p14:tracePt t="210632" x="6391275" y="4197350"/>
          <p14:tracePt t="210642" x="6381750" y="4189413"/>
          <p14:tracePt t="210653" x="6381750" y="4181475"/>
          <p14:tracePt t="210660" x="6381750" y="4171950"/>
          <p14:tracePt t="210667" x="6381750" y="4156075"/>
          <p14:tracePt t="210675" x="6373813" y="4138613"/>
          <p14:tracePt t="210683" x="6373813" y="4130675"/>
          <p14:tracePt t="210692" x="6365875" y="4113213"/>
          <p14:tracePt t="210700" x="6365875" y="4095750"/>
          <p14:tracePt t="210707" x="6365875" y="4087813"/>
          <p14:tracePt t="210719" x="6356350" y="4070350"/>
          <p14:tracePt t="210724" x="6356350" y="4062413"/>
          <p14:tracePt t="210732" x="6356350" y="4052888"/>
          <p14:tracePt t="210740" x="6348413" y="4044950"/>
          <p14:tracePt t="210747" x="6348413" y="4037013"/>
          <p14:tracePt t="210755" x="6348413" y="4019550"/>
          <p14:tracePt t="210766" x="6348413" y="4002088"/>
          <p14:tracePt t="210780" x="6348413" y="3986213"/>
          <p14:tracePt t="210787" x="6338888" y="3968750"/>
          <p14:tracePt t="210797" x="6338888" y="3960813"/>
          <p14:tracePt t="210805" x="6338888" y="3951288"/>
          <p14:tracePt t="210814" x="6338888" y="3943350"/>
          <p14:tracePt t="210830" x="6338888" y="3935413"/>
          <p14:tracePt t="210837" x="6338888" y="3925888"/>
          <p14:tracePt t="210845" x="6338888" y="3917950"/>
          <p14:tracePt t="210853" x="6338888" y="3900488"/>
          <p14:tracePt t="210862" x="6338888" y="3892550"/>
          <p14:tracePt t="210870" x="6338888" y="3883025"/>
          <p14:tracePt t="210877" x="6338888" y="3867150"/>
          <p14:tracePt t="210887" x="6348413" y="3857625"/>
          <p14:tracePt t="210894" x="6356350" y="3849688"/>
          <p14:tracePt t="210904" x="6356350" y="3841750"/>
          <p14:tracePt t="210910" x="6356350" y="3832225"/>
          <p14:tracePt t="210917" x="6365875" y="3832225"/>
          <p14:tracePt t="210926" x="6365875" y="3824288"/>
          <p14:tracePt t="210937" x="6373813" y="3816350"/>
          <p14:tracePt t="210941" x="6381750" y="3816350"/>
          <p14:tracePt t="210951" x="6381750" y="3806825"/>
          <p14:tracePt t="210957" x="6391275" y="3798888"/>
          <p14:tracePt t="210966" x="6407150" y="3790950"/>
          <p14:tracePt t="210982" x="6416675" y="3790950"/>
          <p14:tracePt t="210990" x="6432550" y="3781425"/>
          <p14:tracePt t="210997" x="6442075" y="3781425"/>
          <p14:tracePt t="211005" x="6457950" y="3773488"/>
          <p14:tracePt t="211014" x="6467475" y="3773488"/>
          <p14:tracePt t="211021" x="6483350" y="3763963"/>
          <p14:tracePt t="211030" x="6492875" y="3763963"/>
          <p14:tracePt t="211038" x="6500813" y="3763963"/>
          <p14:tracePt t="211046" x="6518275" y="3763963"/>
          <p14:tracePt t="211054" x="6526213" y="3763963"/>
          <p14:tracePt t="211071" x="6543675" y="3763963"/>
          <p14:tracePt t="211079" x="6569075" y="3763963"/>
          <p14:tracePt t="211087" x="6586538" y="3763963"/>
          <p14:tracePt t="211093" x="6602413" y="3763963"/>
          <p14:tracePt t="211103" x="6619875" y="3763963"/>
          <p14:tracePt t="211109" x="6637338" y="3773488"/>
          <p14:tracePt t="211120" x="6662738" y="3781425"/>
          <p14:tracePt t="211127" x="6688138" y="3790950"/>
          <p14:tracePt t="211136" x="6696075" y="3798888"/>
          <p14:tracePt t="211143" x="6713538" y="3798888"/>
          <p14:tracePt t="211151" x="6731000" y="3806825"/>
          <p14:tracePt t="211159" x="6756400" y="3824288"/>
          <p14:tracePt t="211167" x="6764338" y="3832225"/>
          <p14:tracePt t="211175" x="6781800" y="3841750"/>
          <p14:tracePt t="211183" x="6799263" y="3849688"/>
          <p14:tracePt t="211191" x="6815138" y="3867150"/>
          <p14:tracePt t="211207" x="6832600" y="3883025"/>
          <p14:tracePt t="211215" x="6850063" y="3900488"/>
          <p14:tracePt t="211223" x="6858000" y="3908425"/>
          <p14:tracePt t="211254" x="6865938" y="3925888"/>
          <p14:tracePt t="211264" x="6875463" y="3943350"/>
          <p14:tracePt t="211273" x="6891338" y="3994150"/>
          <p14:tracePt t="211280" x="6900863" y="4027488"/>
          <p14:tracePt t="211287" x="6900863" y="4037013"/>
          <p14:tracePt t="211297" x="6908800" y="4052888"/>
          <p14:tracePt t="211311" x="6908800" y="4070350"/>
          <p14:tracePt t="211319" x="6908800" y="4079875"/>
          <p14:tracePt t="211327" x="6908800" y="4087813"/>
          <p14:tracePt t="211336" x="6908800" y="4113213"/>
          <p14:tracePt t="211343" x="6908800" y="4130675"/>
          <p14:tracePt t="211352" x="6900863" y="4156075"/>
          <p14:tracePt t="211359" x="6883400" y="4171950"/>
          <p14:tracePt t="211370" x="6883400" y="4181475"/>
          <p14:tracePt t="211377" x="6883400" y="4197350"/>
          <p14:tracePt t="211386" x="6875463" y="4214813"/>
          <p14:tracePt t="211393" x="6865938" y="4224338"/>
          <p14:tracePt t="211401" x="6858000" y="4232275"/>
          <p14:tracePt t="211409" x="6850063" y="4249738"/>
          <p14:tracePt t="211417" x="6840538" y="4257675"/>
          <p14:tracePt t="211425" x="6832600" y="4257675"/>
          <p14:tracePt t="211434" x="6824663" y="4265613"/>
          <p14:tracePt t="211442" x="6824663" y="4283075"/>
          <p14:tracePt t="211450" x="6815138" y="4283075"/>
          <p14:tracePt t="211457" x="6807200" y="4291013"/>
          <p14:tracePt t="211466" x="6799263" y="4308475"/>
          <p14:tracePt t="211474" x="6789738" y="4308475"/>
          <p14:tracePt t="211483" x="6781800" y="4308475"/>
          <p14:tracePt t="211490" x="6772275" y="4316413"/>
          <p14:tracePt t="211499" x="6764338" y="4316413"/>
          <p14:tracePt t="211506" x="6756400" y="4325938"/>
          <p14:tracePt t="211514" x="6746875" y="4325938"/>
          <p14:tracePt t="211522" x="6738938" y="4333875"/>
          <p14:tracePt t="211530" x="6721475" y="4333875"/>
          <p14:tracePt t="211539" x="6713538" y="4333875"/>
          <p14:tracePt t="211546" x="6705600" y="4333875"/>
          <p14:tracePt t="211554" x="6688138" y="4333875"/>
          <p14:tracePt t="211571" x="6680200" y="4333875"/>
          <p14:tracePt t="211580" x="6670675" y="4333875"/>
          <p14:tracePt t="211602" x="6662738" y="4333875"/>
          <p14:tracePt t="211626" x="6654800" y="4333875"/>
          <p14:tracePt t="211711" x="6645275" y="4333875"/>
          <p14:tracePt t="211756" x="6637338" y="4333875"/>
          <p14:tracePt t="211764" x="6627813" y="4333875"/>
          <p14:tracePt t="211780" x="6611938" y="4333875"/>
          <p14:tracePt t="211788" x="6602413" y="4333875"/>
          <p14:tracePt t="211796" x="6594475" y="4325938"/>
          <p14:tracePt t="211804" x="6577013" y="4325938"/>
          <p14:tracePt t="211812" x="6569075" y="4325938"/>
          <p14:tracePt t="211821" x="6561138" y="4316413"/>
          <p14:tracePt t="211828" x="6551613" y="4308475"/>
          <p14:tracePt t="211837" x="6543675" y="4300538"/>
          <p14:tracePt t="211844" x="6518275" y="4291013"/>
          <p14:tracePt t="211853" x="6500813" y="4283075"/>
          <p14:tracePt t="211862" x="6492875" y="4275138"/>
          <p14:tracePt t="211868" x="6475413" y="4275138"/>
          <p14:tracePt t="211875" x="6457950" y="4257675"/>
          <p14:tracePt t="211888" x="6450013" y="4257675"/>
          <p14:tracePt t="211892" x="6442075" y="4249738"/>
          <p14:tracePt t="211910" x="6432550" y="4249738"/>
          <p14:tracePt t="211918" x="6432550" y="4240213"/>
          <p14:tracePt t="211934" x="6424613" y="4240213"/>
          <p14:tracePt t="211942" x="6424613" y="4232275"/>
          <p14:tracePt t="211947" x="6424613" y="4224338"/>
          <p14:tracePt t="211974" x="6424613" y="4214813"/>
          <p14:tracePt t="211982" x="6424613" y="4206875"/>
          <p14:tracePt t="212000" x="6424613" y="4197350"/>
          <p14:tracePt t="212010" x="6424613" y="4189413"/>
          <p14:tracePt t="212018" x="6424613" y="4181475"/>
          <p14:tracePt t="212033" x="6424613" y="4171950"/>
          <p14:tracePt t="212041" x="6424613" y="4164013"/>
          <p14:tracePt t="212065" x="6424613" y="4156075"/>
          <p14:tracePt t="212147" x="6424613" y="4146550"/>
          <p14:tracePt t="212470" x="6424613" y="4138613"/>
          <p14:tracePt t="212487" x="6432550" y="4130675"/>
          <p14:tracePt t="212494" x="6432550" y="4121150"/>
          <p14:tracePt t="212503" x="6442075" y="4121150"/>
          <p14:tracePt t="212510" x="6457950" y="4113213"/>
          <p14:tracePt t="212526" x="6457950" y="4105275"/>
          <p14:tracePt t="212534" x="6467475" y="4105275"/>
          <p14:tracePt t="212542" x="6475413" y="4105275"/>
          <p14:tracePt t="212550" x="6483350" y="4105275"/>
          <p14:tracePt t="212558" x="6500813" y="4105275"/>
          <p14:tracePt t="212566" x="6518275" y="4105275"/>
          <p14:tracePt t="212574" x="6535738" y="4105275"/>
          <p14:tracePt t="212582" x="6551613" y="4113213"/>
          <p14:tracePt t="212590" x="6561138" y="4130675"/>
          <p14:tracePt t="212614" x="6569075" y="4130675"/>
          <p14:tracePt t="212654" x="6569075" y="4138613"/>
          <p14:tracePt t="212662" x="6569075" y="4146550"/>
          <p14:tracePt t="212677" x="6569075" y="4164013"/>
          <p14:tracePt t="212686" x="6569075" y="4189413"/>
          <p14:tracePt t="212694" x="6586538" y="4206875"/>
          <p14:tracePt t="212702" x="6594475" y="4240213"/>
          <p14:tracePt t="212710" x="6602413" y="4275138"/>
          <p14:tracePt t="212717" x="6619875" y="4300538"/>
          <p14:tracePt t="212725" x="6619875" y="4308475"/>
          <p14:tracePt t="212737" x="6627813" y="4316413"/>
          <p14:tracePt t="212745" x="6637338" y="4325938"/>
          <p14:tracePt t="212754" x="6637338" y="4333875"/>
          <p14:tracePt t="212770" x="6637338" y="4341813"/>
          <p14:tracePt t="212777" x="6645275" y="4341813"/>
          <p14:tracePt t="212787" x="6645275" y="4351338"/>
          <p14:tracePt t="212901" x="6645275" y="4341813"/>
          <p14:tracePt t="213031" x="6645275" y="4333875"/>
          <p14:tracePt t="215016" x="6611938" y="4333875"/>
          <p14:tracePt t="215022" x="6526213" y="4333875"/>
          <p14:tracePt t="215030" x="6424613" y="4333875"/>
          <p14:tracePt t="215040" x="6330950" y="4333875"/>
          <p14:tracePt t="215053" x="6297613" y="4333875"/>
          <p14:tracePt t="215104" x="6288088" y="4333875"/>
          <p14:tracePt t="215120" x="6280150" y="4333875"/>
          <p14:tracePt t="215130" x="6254750" y="4351338"/>
          <p14:tracePt t="215139" x="6229350" y="4376738"/>
          <p14:tracePt t="215149" x="6186488" y="4419600"/>
          <p14:tracePt t="215159" x="6153150" y="4470400"/>
          <p14:tracePt t="215167" x="6118225" y="4546600"/>
          <p14:tracePt t="215175" x="6067425" y="4657725"/>
          <p14:tracePt t="215183" x="6034088" y="4733925"/>
          <p14:tracePt t="215191" x="5999163" y="4835525"/>
          <p14:tracePt t="215199" x="5973763" y="4929188"/>
          <p14:tracePt t="215207" x="5922963" y="5030788"/>
          <p14:tracePt t="215215" x="5905500" y="5091113"/>
          <p14:tracePt t="215223" x="5880100" y="5167313"/>
          <p14:tracePt t="215231" x="5864225" y="5218113"/>
          <p14:tracePt t="215239" x="5864225" y="5276850"/>
          <p14:tracePt t="215247" x="5864225" y="5302250"/>
          <p14:tracePt t="215255" x="5864225" y="5327650"/>
          <p14:tracePt t="215263" x="5864225" y="5345113"/>
          <p14:tracePt t="215283" x="5864225" y="5353050"/>
          <p14:tracePt t="215295" x="5864225" y="5362575"/>
          <p14:tracePt t="215325" x="5864225" y="5370513"/>
          <p14:tracePt t="215335" x="5854700" y="5380038"/>
          <p14:tracePt t="215386" x="5846763" y="5380038"/>
          <p14:tracePt t="215466" x="5846763" y="5370513"/>
          <p14:tracePt t="215482" x="5854700" y="5370513"/>
          <p14:tracePt t="215491" x="5864225" y="5362575"/>
          <p14:tracePt t="215498" x="5864225" y="5353050"/>
          <p14:tracePt t="215508" x="5872163" y="5353050"/>
          <p14:tracePt t="215522" x="5880100" y="5353050"/>
          <p14:tracePt t="215640" x="5889625" y="5353050"/>
          <p14:tracePt t="215647" x="5889625" y="5362575"/>
          <p14:tracePt t="215655" x="5897563" y="5362575"/>
          <p14:tracePt t="215663" x="5905500" y="5370513"/>
          <p14:tracePt t="215683" x="5922963" y="5370513"/>
          <p14:tracePt t="215691" x="5932488" y="5380038"/>
          <p14:tracePt t="215699" x="5940425" y="5380038"/>
          <p14:tracePt t="215707" x="5957888" y="5380038"/>
          <p14:tracePt t="215715" x="5973763" y="5380038"/>
          <p14:tracePt t="215723" x="5991225" y="5380038"/>
          <p14:tracePt t="215731" x="5999163" y="5380038"/>
          <p14:tracePt t="215764" x="6008688" y="5380038"/>
          <p14:tracePt t="215820" x="6008688" y="5370513"/>
          <p14:tracePt t="215902" x="6008688" y="5362575"/>
          <p14:tracePt t="215930" x="6008688" y="5353050"/>
          <p14:tracePt t="215938" x="6034088" y="5345113"/>
          <p14:tracePt t="215946" x="6042025" y="5345113"/>
          <p14:tracePt t="215954" x="6076950" y="5337175"/>
          <p14:tracePt t="215962" x="6102350" y="5327650"/>
          <p14:tracePt t="215970" x="6127750" y="5319713"/>
          <p14:tracePt t="215978" x="6161088" y="5311775"/>
          <p14:tracePt t="215987" x="6178550" y="5311775"/>
          <p14:tracePt t="215994" x="6186488" y="5311775"/>
          <p14:tracePt t="216010" x="6194425" y="5311775"/>
          <p14:tracePt t="216062" x="6186488" y="5327650"/>
          <p14:tracePt t="216070" x="6169025" y="5345113"/>
          <p14:tracePt t="216080" x="6143625" y="5395913"/>
          <p14:tracePt t="216086" x="6135688" y="5446713"/>
          <p14:tracePt t="216096" x="6102350" y="5497513"/>
          <p14:tracePt t="216103" x="6084888" y="5540375"/>
          <p14:tracePt t="216110" x="6067425" y="5591175"/>
          <p14:tracePt t="216118" x="6049963" y="5641975"/>
          <p14:tracePt t="216126" x="6034088" y="5676900"/>
          <p14:tracePt t="216140" x="6016625" y="5702300"/>
          <p14:tracePt t="216142" x="6008688" y="5702300"/>
          <p14:tracePt t="216149" x="6008688" y="5710238"/>
          <p14:tracePt t="216165" x="5999163" y="5710238"/>
          <p14:tracePt t="216181" x="5999163" y="5702300"/>
          <p14:tracePt t="216191" x="5999163" y="5676900"/>
          <p14:tracePt t="216197" x="5999163" y="5634038"/>
          <p14:tracePt t="216207" x="5999163" y="5600700"/>
          <p14:tracePt t="216215" x="5999163" y="5557838"/>
          <p14:tracePt t="216223" x="5999163" y="5524500"/>
          <p14:tracePt t="216231" x="5999163" y="5489575"/>
          <p14:tracePt t="216239" x="6008688" y="5464175"/>
          <p14:tracePt t="216247" x="6016625" y="5438775"/>
          <p14:tracePt t="216255" x="6034088" y="5421313"/>
          <p14:tracePt t="216263" x="6059488" y="5395913"/>
          <p14:tracePt t="216271" x="6076950" y="5387975"/>
          <p14:tracePt t="216279" x="6092825" y="5380038"/>
          <p14:tracePt t="216287" x="6110288" y="5380038"/>
          <p14:tracePt t="216299" x="6118225" y="5380038"/>
          <p14:tracePt t="216315" x="6127750" y="5380038"/>
          <p14:tracePt t="216327" x="6135688" y="5380038"/>
          <p14:tracePt t="216337" x="6135688" y="5387975"/>
          <p14:tracePt t="216352" x="6135688" y="5395913"/>
          <p14:tracePt t="216360" x="6135688" y="5405438"/>
          <p14:tracePt t="216372" x="6135688" y="5413375"/>
          <p14:tracePt t="216376" x="6135688" y="5421313"/>
          <p14:tracePt t="216392" x="6135688" y="5430838"/>
          <p14:tracePt t="216440" x="6153150" y="5421313"/>
          <p14:tracePt t="216448" x="6161088" y="5421313"/>
          <p14:tracePt t="216456" x="6169025" y="5413375"/>
          <p14:tracePt t="216464" x="6194425" y="5405438"/>
          <p14:tracePt t="216474" x="6229350" y="5395913"/>
          <p14:tracePt t="216482" x="6262688" y="5387975"/>
          <p14:tracePt t="216490" x="6305550" y="5380038"/>
          <p14:tracePt t="216496" x="6330950" y="5370513"/>
          <p14:tracePt t="216506" x="6365875" y="5362575"/>
          <p14:tracePt t="216514" x="6381750" y="5362575"/>
          <p14:tracePt t="216522" x="6399213" y="5362575"/>
          <p14:tracePt t="216530" x="6407150" y="5362575"/>
          <p14:tracePt t="216586" x="6381750" y="5362575"/>
          <p14:tracePt t="216594" x="6330950" y="5362575"/>
          <p14:tracePt t="216603" x="6288088" y="5362575"/>
          <p14:tracePt t="216610" x="6203950" y="5362575"/>
          <p14:tracePt t="216618" x="6143625" y="5362575"/>
          <p14:tracePt t="216628" x="6102350" y="5362575"/>
          <p14:tracePt t="216634" x="6024563" y="5362575"/>
          <p14:tracePt t="216642" x="5957888" y="5362575"/>
          <p14:tracePt t="216650" x="5915025" y="5362575"/>
          <p14:tracePt t="216658" x="5897563" y="5362575"/>
          <p14:tracePt t="216666" x="5889625" y="5362575"/>
          <p14:tracePt t="216698" x="5889625" y="5353050"/>
          <p14:tracePt t="216708" x="5922963" y="5345113"/>
          <p14:tracePt t="216714" x="5948363" y="5337175"/>
          <p14:tracePt t="216722" x="5983288" y="5327650"/>
          <p14:tracePt t="216730" x="6008688" y="5327650"/>
          <p14:tracePt t="216740" x="6067425" y="5319713"/>
          <p14:tracePt t="216746" x="6092825" y="5319713"/>
          <p14:tracePt t="216756" x="6102350" y="5319713"/>
          <p14:tracePt t="216763" x="6110288" y="5311775"/>
          <p14:tracePt t="216772" x="6118225" y="5302250"/>
          <p14:tracePt t="216780" x="6118225" y="5294313"/>
          <p14:tracePt t="216789" x="6127750" y="5294313"/>
          <p14:tracePt t="216796" x="6135688" y="5276850"/>
          <p14:tracePt t="216805" x="6135688" y="5260975"/>
          <p14:tracePt t="216811" x="6135688" y="5251450"/>
          <p14:tracePt t="216820" x="6135688" y="5218113"/>
          <p14:tracePt t="216827" x="6135688" y="5192713"/>
          <p14:tracePt t="216837" x="6135688" y="5175250"/>
          <p14:tracePt t="216844" x="6135688" y="5149850"/>
          <p14:tracePt t="216852" x="6135688" y="5124450"/>
          <p14:tracePt t="216860" x="6135688" y="5116513"/>
          <p14:tracePt t="216868" x="6127750" y="5106988"/>
          <p14:tracePt t="216875" x="6127750" y="5099050"/>
          <p14:tracePt t="216923" x="6118225" y="5124450"/>
          <p14:tracePt t="216932" x="6110288" y="5157788"/>
          <p14:tracePt t="216939" x="6102350" y="5175250"/>
          <p14:tracePt t="216947" x="6102350" y="5208588"/>
          <p14:tracePt t="216955" x="6092825" y="5235575"/>
          <p14:tracePt t="216963" x="6084888" y="5260975"/>
          <p14:tracePt t="216971" x="6084888" y="5268913"/>
          <p14:tracePt t="216979" x="6084888" y="5276850"/>
          <p14:tracePt t="217038" x="6092825" y="5268913"/>
          <p14:tracePt t="217053" x="6110288" y="5260975"/>
          <p14:tracePt t="217063" x="6118225" y="5243513"/>
          <p14:tracePt t="217070" x="6135688" y="5226050"/>
          <p14:tracePt t="217079" x="6143625" y="5208588"/>
          <p14:tracePt t="217087" x="6161088" y="5208588"/>
          <p14:tracePt t="217096" x="6186488" y="5200650"/>
          <p14:tracePt t="217106" x="6203950" y="5200650"/>
          <p14:tracePt t="217114" x="6229350" y="5200650"/>
          <p14:tracePt t="217122" x="6237288" y="5200650"/>
          <p14:tracePt t="217130" x="6246813" y="5200650"/>
          <p14:tracePt t="217145" x="6254750" y="5200650"/>
          <p14:tracePt t="217153" x="6262688" y="5200650"/>
          <p14:tracePt t="217161" x="6262688" y="5218113"/>
          <p14:tracePt t="217169" x="6272213" y="5226050"/>
          <p14:tracePt t="217177" x="6280150" y="5251450"/>
          <p14:tracePt t="217185" x="6280150" y="5260975"/>
          <p14:tracePt t="217193" x="6297613" y="5268913"/>
          <p14:tracePt t="217201" x="6305550" y="5276850"/>
          <p14:tracePt t="217209" x="6305550" y="5302250"/>
          <p14:tracePt t="217217" x="6313488" y="5302250"/>
          <p14:tracePt t="217227" x="6330950" y="5311775"/>
          <p14:tracePt t="217233" x="6330950" y="5319713"/>
          <p14:tracePt t="217241" x="6338888" y="5319713"/>
          <p14:tracePt t="217249" x="6348413" y="5319713"/>
          <p14:tracePt t="217257" x="6356350" y="5319713"/>
          <p14:tracePt t="217265" x="6365875" y="5319713"/>
          <p14:tracePt t="217273" x="6381750" y="5319713"/>
          <p14:tracePt t="217289" x="6391275" y="5319713"/>
          <p14:tracePt t="217297" x="6399213" y="5311775"/>
          <p14:tracePt t="217315" x="6407150" y="5311775"/>
          <p14:tracePt t="217323" x="6407150" y="5302250"/>
          <p14:tracePt t="217331" x="6416675" y="5294313"/>
          <p14:tracePt t="217347" x="6424613" y="5276850"/>
          <p14:tracePt t="217356" x="6424613" y="5268913"/>
          <p14:tracePt t="217373" x="6432550" y="5260975"/>
          <p14:tracePt t="217380" x="6432550" y="5251450"/>
          <p14:tracePt t="217424" x="6442075" y="5251450"/>
          <p14:tracePt t="217440" x="6450013" y="5251450"/>
          <p14:tracePt t="217448" x="6467475" y="5251450"/>
          <p14:tracePt t="217456" x="6475413" y="5251450"/>
          <p14:tracePt t="217465" x="6500813" y="5251450"/>
          <p14:tracePt t="217472" x="6543675" y="5243513"/>
          <p14:tracePt t="217482" x="6569075" y="5243513"/>
          <p14:tracePt t="217490" x="6611938" y="5243513"/>
          <p14:tracePt t="217497" x="6645275" y="5235575"/>
          <p14:tracePt t="217504" x="6662738" y="5235575"/>
          <p14:tracePt t="217513" x="6688138" y="5226050"/>
          <p14:tracePt t="217521" x="6705600" y="5226050"/>
          <p14:tracePt t="217635" x="6696075" y="5235575"/>
          <p14:tracePt t="217642" x="6688138" y="5235575"/>
          <p14:tracePt t="217649" x="6688138" y="5251450"/>
          <p14:tracePt t="217657" x="6670675" y="5260975"/>
          <p14:tracePt t="217665" x="6662738" y="5286375"/>
          <p14:tracePt t="217673" x="6654800" y="5294313"/>
          <p14:tracePt t="217681" x="6654800" y="5311775"/>
          <p14:tracePt t="217689" x="6645275" y="5337175"/>
          <p14:tracePt t="217697" x="6637338" y="5345113"/>
          <p14:tracePt t="217705" x="6637338" y="5370513"/>
          <p14:tracePt t="217713" x="6637338" y="5387975"/>
          <p14:tracePt t="217721" x="6637338" y="5395913"/>
          <p14:tracePt t="217729" x="6637338" y="5405438"/>
          <p14:tracePt t="217737" x="6637338" y="5413375"/>
          <p14:tracePt t="217769" x="6645275" y="5413375"/>
          <p14:tracePt t="217778" x="6654800" y="5413375"/>
          <p14:tracePt t="217793" x="6670675" y="5413375"/>
          <p14:tracePt t="217802" x="6688138" y="5405438"/>
          <p14:tracePt t="217809" x="6688138" y="5395913"/>
          <p14:tracePt t="217817" x="6705600" y="5387975"/>
          <p14:tracePt t="217834" x="6721475" y="5380038"/>
          <p14:tracePt t="217841" x="6738938" y="5380038"/>
          <p14:tracePt t="217850" x="6738938" y="5370513"/>
          <p14:tracePt t="217857" x="6746875" y="5370513"/>
          <p14:tracePt t="217915" x="6756400" y="5370513"/>
          <p14:tracePt t="217972" x="6756400" y="5362575"/>
          <p14:tracePt t="217980" x="6756400" y="5353050"/>
          <p14:tracePt t="217988" x="6746875" y="5345113"/>
          <p14:tracePt t="217998" x="6746875" y="5337175"/>
          <p14:tracePt t="218005" x="6746875" y="5327650"/>
          <p14:tracePt t="218012" x="6746875" y="5319713"/>
          <p14:tracePt t="218027" x="6746875" y="5302250"/>
          <p14:tracePt t="218035" x="6764338" y="5294313"/>
          <p14:tracePt t="218043" x="6772275" y="5294313"/>
          <p14:tracePt t="218051" x="6789738" y="5286375"/>
          <p14:tracePt t="218059" x="6807200" y="5276850"/>
          <p14:tracePt t="218070" x="6832600" y="5276850"/>
          <p14:tracePt t="218076" x="6850063" y="5268913"/>
          <p14:tracePt t="218084" x="6883400" y="5268913"/>
          <p14:tracePt t="218092" x="6908800" y="5268913"/>
          <p14:tracePt t="218104" x="6916738" y="5268913"/>
          <p14:tracePt t="218108" x="6934200" y="5268913"/>
          <p14:tracePt t="218116" x="6951663" y="5268913"/>
          <p14:tracePt t="218181" x="6951663" y="5260975"/>
          <p14:tracePt t="218198" x="6916738" y="5260975"/>
          <p14:tracePt t="218205" x="6883400" y="5260975"/>
          <p14:tracePt t="218213" x="6858000" y="5260975"/>
          <p14:tracePt t="218221" x="6824663" y="5268913"/>
          <p14:tracePt t="218230" x="6789738" y="5286375"/>
          <p14:tracePt t="218237" x="6738938" y="5327650"/>
          <p14:tracePt t="218245" x="6654800" y="5421313"/>
          <p14:tracePt t="218440" x="6688138" y="5362575"/>
          <p14:tracePt t="218446" x="6713538" y="5311775"/>
          <p14:tracePt t="218456" x="6738938" y="5276850"/>
          <p14:tracePt t="218462" x="6764338" y="5226050"/>
          <p14:tracePt t="218472" x="6789738" y="5200650"/>
          <p14:tracePt t="218480" x="6799263" y="5183188"/>
          <p14:tracePt t="218490" x="6815138" y="5157788"/>
          <p14:tracePt t="218496" x="6824663" y="5132388"/>
          <p14:tracePt t="218505" x="6824663" y="5116513"/>
          <p14:tracePt t="218520" x="6824663" y="5106988"/>
          <p14:tracePt t="218527" x="6824663" y="5099050"/>
          <p14:tracePt t="218568" x="6832600" y="5099050"/>
          <p14:tracePt t="218575" x="6840538" y="5099050"/>
          <p14:tracePt t="218591" x="6850063" y="5099050"/>
          <p14:tracePt t="218599" x="6858000" y="5099050"/>
          <p14:tracePt t="218607" x="6865938" y="5099050"/>
          <p14:tracePt t="218623" x="6875463" y="5099050"/>
          <p14:tracePt t="218640" x="6883400" y="5099050"/>
          <p14:tracePt t="218802" x="6891338" y="5099050"/>
          <p14:tracePt t="218818" x="6900863" y="5099050"/>
          <p14:tracePt t="218826" x="6908800" y="5099050"/>
          <p14:tracePt t="218849" x="6916738" y="5099050"/>
          <p14:tracePt t="218857" x="6926263" y="5091113"/>
          <p14:tracePt t="218873" x="6934200" y="5081588"/>
          <p14:tracePt t="218881" x="6951663" y="5073650"/>
          <p14:tracePt t="218889" x="6969125" y="5073650"/>
          <p14:tracePt t="218903" x="7027863" y="5056188"/>
          <p14:tracePt t="218909" x="7061200" y="5048250"/>
          <p14:tracePt t="218917" x="7104063" y="5030788"/>
          <p14:tracePt t="218925" x="7172325" y="5013325"/>
          <p14:tracePt t="218933" x="7232650" y="4987925"/>
          <p14:tracePt t="218943" x="7283450" y="4972050"/>
          <p14:tracePt t="218949" x="7324725" y="4954588"/>
          <p14:tracePt t="218957" x="7350125" y="4937125"/>
          <p14:tracePt t="218968" x="7385050" y="4919663"/>
          <p14:tracePt t="218973" x="7418388" y="4886325"/>
          <p14:tracePt t="218983" x="7443788" y="4878388"/>
          <p14:tracePt t="218989" x="7469188" y="4860925"/>
          <p14:tracePt t="218999" x="7486650" y="4843463"/>
          <p14:tracePt t="219005" x="7504113" y="4818063"/>
          <p14:tracePt t="219015" x="7504113" y="4802188"/>
          <p14:tracePt t="219023" x="7512050" y="4784725"/>
          <p14:tracePt t="219031" x="7521575" y="4759325"/>
          <p14:tracePt t="219037" x="7521575" y="4741863"/>
          <p14:tracePt t="219053" x="7521575" y="4716463"/>
          <p14:tracePt t="219065" x="7521575" y="4708525"/>
          <p14:tracePt t="219075" x="7521575" y="4683125"/>
          <p14:tracePt t="219083" x="7529513" y="4657725"/>
          <p14:tracePt t="219091" x="7529513" y="4648200"/>
          <p14:tracePt t="219099" x="7529513" y="4622800"/>
          <p14:tracePt t="219107" x="7529513" y="4597400"/>
          <p14:tracePt t="219115" x="7529513" y="4589463"/>
          <p14:tracePt t="219123" x="7529513" y="4572000"/>
          <p14:tracePt t="219132" x="7529513" y="4554538"/>
          <p14:tracePt t="219147" x="7537450" y="4538663"/>
          <p14:tracePt t="219155" x="7546975" y="4538663"/>
          <p14:tracePt t="219163" x="7546975" y="4529138"/>
          <p14:tracePt t="219171" x="7546975" y="4521200"/>
          <p14:tracePt t="219179" x="7554913" y="4513263"/>
          <p14:tracePt t="219187" x="7572375" y="4495800"/>
          <p14:tracePt t="219195" x="7580313" y="4478338"/>
          <p14:tracePt t="219203" x="7588250" y="4470400"/>
          <p14:tracePt t="219211" x="7597775" y="4460875"/>
          <p14:tracePt t="219220" x="7605713" y="4445000"/>
          <p14:tracePt t="219229" x="7623175" y="4427538"/>
          <p14:tracePt t="219235" x="7631113" y="4419600"/>
          <p14:tracePt t="219243" x="7648575" y="4410075"/>
          <p14:tracePt t="219252" x="7666038" y="4402138"/>
          <p14:tracePt t="219261" x="7681913" y="4402138"/>
          <p14:tracePt t="219271" x="7681913" y="4394200"/>
          <p14:tracePt t="219279" x="7699375" y="4394200"/>
          <p14:tracePt t="219334" x="7699375" y="4384675"/>
          <p14:tracePt t="219389" x="7707313" y="4376738"/>
          <p14:tracePt t="219486" x="7707313" y="4384675"/>
          <p14:tracePt t="219494" x="7681913" y="4410075"/>
          <p14:tracePt t="219502" x="7666038" y="4445000"/>
          <p14:tracePt t="219511" x="7648575" y="4478338"/>
          <p14:tracePt t="219517" x="7631113" y="4513263"/>
          <p14:tracePt t="219525" x="7597775" y="4564063"/>
          <p14:tracePt t="219533" x="7588250" y="4589463"/>
          <p14:tracePt t="219541" x="7580313" y="4605338"/>
          <p14:tracePt t="219565" x="7580313" y="4614863"/>
          <p14:tracePt t="219675" x="7588250" y="4597400"/>
          <p14:tracePt t="219685" x="7605713" y="4572000"/>
          <p14:tracePt t="219691" x="7613650" y="4554538"/>
          <p14:tracePt t="219699" x="7631113" y="4546600"/>
          <p14:tracePt t="219707" x="7631113" y="4529138"/>
          <p14:tracePt t="219715" x="7639050" y="4513263"/>
          <p14:tracePt t="219723" x="7648575" y="4495800"/>
          <p14:tracePt t="219731" x="7656513" y="4495800"/>
          <p14:tracePt t="219739" x="7656513" y="4478338"/>
          <p14:tracePt t="219747" x="7666038" y="4470400"/>
          <p14:tracePt t="219755" x="7666038" y="4452938"/>
          <p14:tracePt t="219763" x="7666038" y="4445000"/>
          <p14:tracePt t="219771" x="7673975" y="4435475"/>
          <p14:tracePt t="219887" x="7681913" y="4435475"/>
          <p14:tracePt t="219929" x="7691438" y="4435475"/>
          <p14:tracePt t="219937" x="7707313" y="4435475"/>
          <p14:tracePt t="219945" x="7724775" y="4435475"/>
          <p14:tracePt t="219953" x="7732713" y="4435475"/>
          <p14:tracePt t="219961" x="7750175" y="4435475"/>
          <p14:tracePt t="219969" x="7758113" y="4435475"/>
          <p14:tracePt t="219987" x="7775575" y="4435475"/>
          <p14:tracePt t="219993" x="7793038" y="4435475"/>
          <p14:tracePt t="220009" x="7800975" y="4435475"/>
          <p14:tracePt t="220025" x="7810500" y="4435475"/>
          <p14:tracePt t="220195" x="7810500" y="4427538"/>
          <p14:tracePt t="220211" x="7800975" y="4427538"/>
          <p14:tracePt t="220227" x="7800975" y="4419600"/>
          <p14:tracePt t="220255" x="7800975" y="4410075"/>
          <p14:tracePt t="220444" x="7793038" y="4410075"/>
          <p14:tracePt t="220469" x="7783513" y="4410075"/>
          <p14:tracePt t="220477" x="7783513" y="4402138"/>
          <p14:tracePt t="220485" x="7775575" y="4402138"/>
          <p14:tracePt t="220501" x="7775575" y="4394200"/>
          <p14:tracePt t="220525" x="7767638" y="4384675"/>
          <p14:tracePt t="220678" x="7767638" y="4394200"/>
          <p14:tracePt t="220823" x="7767638" y="4384675"/>
          <p14:tracePt t="220848" x="7758113" y="4376738"/>
          <p14:tracePt t="220864" x="7758113" y="4368800"/>
          <p14:tracePt t="220967" x="7758113" y="4359275"/>
          <p14:tracePt t="221000" x="7758113" y="4351338"/>
          <p14:tracePt t="221007" x="7758113" y="4341813"/>
          <p14:tracePt t="221032" x="7758113" y="4333875"/>
          <p14:tracePt t="221049" x="7758113" y="4325938"/>
          <p14:tracePt t="221065" x="7758113" y="4316413"/>
          <p14:tracePt t="221097" x="7758113" y="4308475"/>
          <p14:tracePt t="221114" x="7775575" y="4291013"/>
          <p14:tracePt t="221129" x="7800975" y="4275138"/>
          <p14:tracePt t="221139" x="7818438" y="4257675"/>
          <p14:tracePt t="221149" x="7835900" y="4240213"/>
          <p14:tracePt t="221157" x="7851775" y="4232275"/>
          <p14:tracePt t="221165" x="7877175" y="4214813"/>
          <p14:tracePt t="221173" x="7894638" y="4206875"/>
          <p14:tracePt t="221181" x="7902575" y="4197350"/>
          <p14:tracePt t="221189" x="7920038" y="4189413"/>
          <p14:tracePt t="221197" x="7927975" y="4181475"/>
          <p14:tracePt t="221219" x="7937500" y="4171950"/>
          <p14:tracePt t="221237" x="7945438" y="4171950"/>
          <p14:tracePt t="221266" x="7954963" y="4171950"/>
          <p14:tracePt t="221290" x="7962900" y="4171950"/>
          <p14:tracePt t="221300" x="7980363" y="4171950"/>
          <p14:tracePt t="221306" x="7980363" y="4181475"/>
          <p14:tracePt t="221316" x="7988300" y="4181475"/>
          <p14:tracePt t="221324" x="7996238" y="4189413"/>
          <p14:tracePt t="221332" x="8005763" y="4197350"/>
          <p14:tracePt t="221340" x="8013700" y="4214813"/>
          <p14:tracePt t="221358" x="8021638" y="4224338"/>
          <p14:tracePt t="221364" x="8031163" y="4240213"/>
          <p14:tracePt t="221372" x="8031163" y="4249738"/>
          <p14:tracePt t="221380" x="8031163" y="4257675"/>
          <p14:tracePt t="221389" x="8031163" y="4265613"/>
          <p14:tracePt t="221396" x="8031163" y="4275138"/>
          <p14:tracePt t="221404" x="8031163" y="4283075"/>
          <p14:tracePt t="221411" x="8039100" y="4291013"/>
          <p14:tracePt t="221427" x="8039100" y="4308475"/>
          <p14:tracePt t="221436" x="8039100" y="4316413"/>
          <p14:tracePt t="221443" x="8039100" y="4325938"/>
          <p14:tracePt t="221452" x="8039100" y="4333875"/>
          <p14:tracePt t="221475" x="8039100" y="4341813"/>
          <p14:tracePt t="221483" x="8039100" y="4351338"/>
          <p14:tracePt t="221499" x="8039100" y="4359275"/>
          <p14:tracePt t="221630" x="8031163" y="4351338"/>
          <p14:tracePt t="221638" x="8013700" y="4333875"/>
          <p14:tracePt t="221646" x="7988300" y="4325938"/>
          <p14:tracePt t="221653" x="7962900" y="4300538"/>
          <p14:tracePt t="221662" x="7920038" y="4283075"/>
          <p14:tracePt t="221670" x="7894638" y="4265613"/>
          <p14:tracePt t="221677" x="7861300" y="4257675"/>
          <p14:tracePt t="221687" x="7835900" y="4249738"/>
          <p14:tracePt t="221693" x="7818438" y="4240213"/>
          <p14:tracePt t="221702" x="7793038" y="4232275"/>
          <p14:tracePt t="221709" x="7775575" y="4232275"/>
          <p14:tracePt t="221717" x="7758113" y="4232275"/>
          <p14:tracePt t="221725" x="7742238" y="4232275"/>
          <p14:tracePt t="221733" x="7724775" y="4232275"/>
          <p14:tracePt t="221742" x="7716838" y="4232275"/>
          <p14:tracePt t="221765" x="7707313" y="4232275"/>
          <p14:tracePt t="221773" x="7699375" y="4232275"/>
          <p14:tracePt t="221789" x="7691438" y="4240213"/>
          <p14:tracePt t="221797" x="7681913" y="4249738"/>
          <p14:tracePt t="221807" x="7673975" y="4257675"/>
          <p14:tracePt t="221817" x="7666038" y="4275138"/>
          <p14:tracePt t="221825" x="7656513" y="4283075"/>
          <p14:tracePt t="221833" x="7648575" y="4300538"/>
          <p14:tracePt t="221842" x="7639050" y="4316413"/>
          <p14:tracePt t="221850" x="7631113" y="4325938"/>
          <p14:tracePt t="221859" x="7631113" y="4341813"/>
          <p14:tracePt t="221865" x="7623175" y="4359275"/>
          <p14:tracePt t="221875" x="7613650" y="4376738"/>
          <p14:tracePt t="221882" x="7605713" y="4384675"/>
          <p14:tracePt t="221905" x="7605713" y="4410075"/>
          <p14:tracePt t="221920" x="7605713" y="4419600"/>
          <p14:tracePt t="221927" x="7605713" y="4427538"/>
          <p14:tracePt t="221964" x="7605713" y="4435475"/>
          <p14:tracePt t="221980" x="7605713" y="4445000"/>
          <p14:tracePt t="221996" x="7605713" y="4452938"/>
          <p14:tracePt t="222072" x="7613650" y="4452938"/>
          <p14:tracePt t="222079" x="7623175" y="4452938"/>
          <p14:tracePt t="222087" x="7631113" y="4445000"/>
          <p14:tracePt t="222095" x="7631113" y="4435475"/>
          <p14:tracePt t="222103" x="7639050" y="4419600"/>
          <p14:tracePt t="222111" x="7656513" y="4410075"/>
          <p14:tracePt t="222120" x="7666038" y="4394200"/>
          <p14:tracePt t="222129" x="7673975" y="4384675"/>
          <p14:tracePt t="222136" x="7681913" y="4376738"/>
          <p14:tracePt t="222145" x="7699375" y="4359275"/>
          <p14:tracePt t="222152" x="7707313" y="4351338"/>
          <p14:tracePt t="222161" x="7716838" y="4341813"/>
          <p14:tracePt t="222167" x="7732713" y="4341813"/>
          <p14:tracePt t="222177" x="7742238" y="4333875"/>
          <p14:tracePt t="222183" x="7750175" y="4325938"/>
          <p14:tracePt t="222193" x="7767638" y="4316413"/>
          <p14:tracePt t="222203" x="7783513" y="4316413"/>
          <p14:tracePt t="222217" x="7800975" y="4316413"/>
          <p14:tracePt t="222225" x="7810500" y="4316413"/>
          <p14:tracePt t="222233" x="7818438" y="4316413"/>
          <p14:tracePt t="222242" x="7826375" y="4316413"/>
          <p14:tracePt t="222249" x="7835900" y="4316413"/>
          <p14:tracePt t="222265" x="7843838" y="4316413"/>
          <p14:tracePt t="222274" x="7861300" y="4316413"/>
          <p14:tracePt t="222281" x="7869238" y="4316413"/>
          <p14:tracePt t="222290" x="7886700" y="4325938"/>
          <p14:tracePt t="222299" x="7902575" y="4341813"/>
          <p14:tracePt t="222306" x="7912100" y="4351338"/>
          <p14:tracePt t="222314" x="7927975" y="4359275"/>
          <p14:tracePt t="222323" x="7945438" y="4368800"/>
          <p14:tracePt t="222330" x="7954963" y="4376738"/>
          <p14:tracePt t="222338" x="7954963" y="4384675"/>
          <p14:tracePt t="222346" x="7962900" y="4384675"/>
          <p14:tracePt t="222355" x="7962900" y="4394200"/>
          <p14:tracePt t="222362" x="7970838" y="4402138"/>
          <p14:tracePt t="222371" x="7970838" y="4410075"/>
          <p14:tracePt t="222388" x="7980363" y="4410075"/>
          <p14:tracePt t="222394" x="7980363" y="4419600"/>
          <p14:tracePt t="222445" x="7980363" y="4427538"/>
          <p14:tracePt t="222525" x="7980363" y="4419600"/>
          <p14:tracePt t="222532" x="7970838" y="4410075"/>
          <p14:tracePt t="222540" x="7945438" y="4402138"/>
          <p14:tracePt t="222548" x="7920038" y="4394200"/>
          <p14:tracePt t="222556" x="7869238" y="4384675"/>
          <p14:tracePt t="222564" x="7843838" y="4384675"/>
          <p14:tracePt t="222572" x="7800975" y="4384675"/>
          <p14:tracePt t="222580" x="7758113" y="4384675"/>
          <p14:tracePt t="222588" x="7732713" y="4384675"/>
          <p14:tracePt t="222596" x="7716838" y="4384675"/>
          <p14:tracePt t="222605" x="7691438" y="4394200"/>
          <p14:tracePt t="222612" x="7681913" y="4394200"/>
          <p14:tracePt t="222623" x="7673975" y="4419600"/>
          <p14:tracePt t="222628" x="7666038" y="4445000"/>
          <p14:tracePt t="222638" x="7656513" y="4460875"/>
          <p14:tracePt t="222645" x="7648575" y="4486275"/>
          <p14:tracePt t="222653" x="7648575" y="4513263"/>
          <p14:tracePt t="222660" x="7648575" y="4529138"/>
          <p14:tracePt t="222668" x="7639050" y="4546600"/>
          <p14:tracePt t="222675" x="7639050" y="4572000"/>
          <p14:tracePt t="222691" x="7639050" y="4579938"/>
          <p14:tracePt t="222702" x="7639050" y="4597400"/>
          <p14:tracePt t="222869" x="7639050" y="4614863"/>
          <p14:tracePt t="222877" x="7639050" y="4622800"/>
          <p14:tracePt t="222885" x="7631113" y="4640263"/>
          <p14:tracePt t="222903" x="7597775" y="4691063"/>
          <p14:tracePt t="222909" x="7580313" y="4724400"/>
          <p14:tracePt t="222917" x="7546975" y="4775200"/>
          <p14:tracePt t="222927" x="7512050" y="4827588"/>
          <p14:tracePt t="222933" x="7486650" y="4860925"/>
          <p14:tracePt t="222941" x="7469188" y="4886325"/>
          <p14:tracePt t="222949" x="7435850" y="4911725"/>
          <p14:tracePt t="222957" x="7385050" y="4954588"/>
          <p14:tracePt t="222967" x="7367588" y="4972050"/>
          <p14:tracePt t="222973" x="7308850" y="5013325"/>
          <p14:tracePt t="222981" x="7283450" y="5038725"/>
          <p14:tracePt t="222989" x="7232650" y="5073650"/>
          <p14:tracePt t="222997" x="7189788" y="5099050"/>
          <p14:tracePt t="223005" x="7121525" y="5141913"/>
          <p14:tracePt t="223013" x="7061200" y="5183188"/>
          <p14:tracePt t="223023" x="6969125" y="5251450"/>
          <p14:tracePt t="223031" x="6900863" y="5294313"/>
          <p14:tracePt t="223039" x="6850063" y="5327650"/>
          <p14:tracePt t="223047" x="6772275" y="5370513"/>
          <p14:tracePt t="223055" x="6738938" y="5413375"/>
          <p14:tracePt t="223063" x="6721475" y="5430838"/>
          <p14:tracePt t="223071" x="6713538" y="5456238"/>
          <p14:tracePt t="223079" x="6705600" y="5481638"/>
          <p14:tracePt t="223207" x="6713538" y="5464175"/>
          <p14:tracePt t="223215" x="6721475" y="5438775"/>
          <p14:tracePt t="223223" x="6721475" y="5413375"/>
          <p14:tracePt t="223236" x="6721475" y="5405438"/>
          <p14:tracePt t="223245" x="6721475" y="5380038"/>
          <p14:tracePt t="223258" x="6721475" y="5345113"/>
          <p14:tracePt t="223267" x="6721475" y="5337175"/>
          <p14:tracePt t="223275" x="6713538" y="5319713"/>
          <p14:tracePt t="223283" x="6713538" y="5311775"/>
          <p14:tracePt t="223309" x="6713538" y="5302250"/>
          <p14:tracePt t="223345" x="6713538" y="5294313"/>
          <p14:tracePt t="223388" x="6713538" y="5286375"/>
          <p14:tracePt t="223490" x="6713538" y="5276850"/>
          <p14:tracePt t="223934" x="6705600" y="5276850"/>
          <p14:tracePt t="223942" x="6680200" y="5276850"/>
          <p14:tracePt t="223950" x="6602413" y="5276850"/>
          <p14:tracePt t="223958" x="6526213" y="5276850"/>
          <p14:tracePt t="223966" x="6442075" y="5268913"/>
          <p14:tracePt t="223974" x="6381750" y="5268913"/>
          <p14:tracePt t="223982" x="6272213" y="5251450"/>
          <p14:tracePt t="223990" x="6169025" y="5251450"/>
          <p14:tracePt t="223997" x="6059488" y="5243513"/>
          <p14:tracePt t="224008" x="6024563" y="5243513"/>
          <p14:tracePt t="224014" x="5973763" y="5243513"/>
          <p14:tracePt t="224022" x="5922963" y="5235575"/>
          <p14:tracePt t="224030" x="5905500" y="5226050"/>
          <p14:tracePt t="224038" x="5880100" y="5218113"/>
          <p14:tracePt t="224046" x="5872163" y="5218113"/>
          <p14:tracePt t="224288" x="5880100" y="5208588"/>
          <p14:tracePt t="224297" x="5889625" y="5200650"/>
          <p14:tracePt t="224304" x="5905500" y="5200650"/>
          <p14:tracePt t="224314" x="5915025" y="5192713"/>
          <p14:tracePt t="224319" x="5922963" y="5183188"/>
          <p14:tracePt t="224328" x="5948363" y="5175250"/>
          <p14:tracePt t="224335" x="5957888" y="5175250"/>
          <p14:tracePt t="224343" x="5965825" y="5175250"/>
          <p14:tracePt t="224351" x="6008688" y="5167313"/>
          <p14:tracePt t="224359" x="6016625" y="5157788"/>
          <p14:tracePt t="224367" x="6042025" y="5149850"/>
          <p14:tracePt t="224375" x="6059488" y="5149850"/>
          <p14:tracePt t="224386" x="6067425" y="5141913"/>
          <p14:tracePt t="224391" x="6092825" y="5132388"/>
          <p14:tracePt t="224402" x="6110288" y="5132388"/>
          <p14:tracePt t="224409" x="6127750" y="5124450"/>
          <p14:tracePt t="224417" x="6135688" y="5124450"/>
          <p14:tracePt t="224423" x="6153150" y="5124450"/>
          <p14:tracePt t="224432" x="6161088" y="5116513"/>
          <p14:tracePt t="224442" x="6178550" y="5116513"/>
          <p14:tracePt t="224450" x="6194425" y="5116513"/>
          <p14:tracePt t="224457" x="6203950" y="5116513"/>
          <p14:tracePt t="224465" x="6229350" y="5106988"/>
          <p14:tracePt t="224473" x="6237288" y="5106988"/>
          <p14:tracePt t="224482" x="6254750" y="5106988"/>
          <p14:tracePt t="224489" x="6280150" y="5106988"/>
          <p14:tracePt t="224498" x="6288088" y="5106988"/>
          <p14:tracePt t="224505" x="6305550" y="5106988"/>
          <p14:tracePt t="224517" x="6323013" y="5106988"/>
          <p14:tracePt t="224586" x="6330950" y="5106988"/>
          <p14:tracePt t="224634" x="6338888" y="5106988"/>
          <p14:tracePt t="224990" x="6338888" y="5099050"/>
          <p14:tracePt t="225157" x="6323013" y="5099050"/>
          <p14:tracePt t="225173" x="6313488" y="5099050"/>
          <p14:tracePt t="225181" x="6305550" y="5099050"/>
          <p14:tracePt t="225230" x="6297613" y="5099050"/>
          <p14:tracePt t="225312" x="6288088" y="5099050"/>
          <p14:tracePt t="225546" x="6280150" y="5099050"/>
          <p14:tracePt t="226938" x="6254750" y="5099050"/>
          <p14:tracePt t="226946" x="6178550" y="5099050"/>
          <p14:tracePt t="226954" x="6118225" y="5081588"/>
          <p14:tracePt t="226973" x="6016625" y="5073650"/>
          <p14:tracePt t="226978" x="5983288" y="5073650"/>
          <p14:tracePt t="226989" x="5957888" y="5099050"/>
          <p14:tracePt t="226993" x="5905500" y="5141913"/>
          <p14:tracePt t="227163" x="5915025" y="5141913"/>
          <p14:tracePt t="227172" x="5932488" y="5132388"/>
          <p14:tracePt t="227179" x="5940425" y="5132388"/>
          <p14:tracePt t="227197" x="5948363" y="5124450"/>
          <p14:tracePt t="227203" x="5957888" y="5124450"/>
          <p14:tracePt t="227211" x="5965825" y="5116513"/>
          <p14:tracePt t="227219" x="5965825" y="5106988"/>
          <p14:tracePt t="227236" x="5973763" y="5106988"/>
          <p14:tracePt t="227243" x="5983288" y="5106988"/>
          <p14:tracePt t="227333" x="5973763" y="5106988"/>
          <p14:tracePt t="227350" x="5973763" y="5099050"/>
          <p14:tracePt t="227358" x="5965825" y="5091113"/>
          <p14:tracePt t="227365" x="5948363" y="5081588"/>
          <p14:tracePt t="227373" x="5940425" y="5064125"/>
          <p14:tracePt t="227382" x="5922963" y="5048250"/>
          <p14:tracePt t="227390" x="5864225" y="5013325"/>
          <p14:tracePt t="227398" x="5813425" y="4972050"/>
          <p14:tracePt t="227406" x="5770563" y="4919663"/>
          <p14:tracePt t="227422" x="5710238" y="4860925"/>
          <p14:tracePt t="227429" x="5616575" y="4792663"/>
          <p14:tracePt t="227437" x="5472113" y="4691063"/>
          <p14:tracePt t="227446" x="5380038" y="4640263"/>
          <p14:tracePt t="227453" x="5226050" y="4554538"/>
          <p14:tracePt t="227463" x="5167313" y="4529138"/>
          <p14:tracePt t="227469" x="5013325" y="4460875"/>
          <p14:tracePt t="227477" x="4894263" y="4427538"/>
          <p14:tracePt t="227485" x="4827588" y="4410075"/>
          <p14:tracePt t="227493" x="4733925" y="4384675"/>
          <p14:tracePt t="227501" x="4630738" y="4368800"/>
          <p14:tracePt t="227509" x="4564063" y="4351338"/>
          <p14:tracePt t="227517" x="4538663" y="4351338"/>
          <p14:tracePt t="227525" x="4513263" y="4351338"/>
          <p14:tracePt t="227534" x="4495800" y="4351338"/>
          <p14:tracePt t="227850" x="4495800" y="4341813"/>
          <p14:tracePt t="227866" x="4495800" y="4333875"/>
          <p14:tracePt t="227874" x="4495800" y="4325938"/>
          <p14:tracePt t="227882" x="4495800" y="4316413"/>
          <p14:tracePt t="227891" x="4495800" y="4300538"/>
          <p14:tracePt t="227905" x="4486275" y="4291013"/>
          <p14:tracePt t="227910" x="4486275" y="4275138"/>
          <p14:tracePt t="227918" x="4478338" y="4257675"/>
          <p14:tracePt t="227926" x="4470400" y="4249738"/>
          <p14:tracePt t="227934" x="4452938" y="4224338"/>
          <p14:tracePt t="227941" x="4445000" y="4197350"/>
          <p14:tracePt t="227951" x="4435475" y="4171950"/>
          <p14:tracePt t="227961" x="4435475" y="4164013"/>
          <p14:tracePt t="227970" x="4419600" y="4146550"/>
          <p14:tracePt t="227977" x="4410075" y="4130675"/>
          <p14:tracePt t="227987" x="4410075" y="4121150"/>
          <p14:tracePt t="227994" x="4394200" y="4105275"/>
          <p14:tracePt t="228003" x="4384675" y="4087813"/>
          <p14:tracePt t="228010" x="4376738" y="4070350"/>
          <p14:tracePt t="228026" x="4376738" y="4052888"/>
          <p14:tracePt t="228034" x="4368800" y="4052888"/>
          <p14:tracePt t="228042" x="4368800" y="4044950"/>
          <p14:tracePt t="228053" x="4359275" y="4044950"/>
          <p14:tracePt t="228058" x="4359275" y="4037013"/>
          <p14:tracePt t="228077" x="4359275" y="4027488"/>
          <p14:tracePt t="228103" x="4351338" y="4027488"/>
          <p14:tracePt t="228118" x="4341813" y="4019550"/>
          <p14:tracePt t="228130" x="4333875" y="4002088"/>
          <p14:tracePt t="228143" x="4316413" y="3986213"/>
          <p14:tracePt t="228149" x="4300538" y="3968750"/>
          <p14:tracePt t="228159" x="4283075" y="3943350"/>
          <p14:tracePt t="228167" x="4275138" y="3925888"/>
          <p14:tracePt t="228175" x="4240213" y="3883025"/>
          <p14:tracePt t="228183" x="4232275" y="3875088"/>
          <p14:tracePt t="228191" x="4189413" y="3824288"/>
          <p14:tracePt t="228199" x="4181475" y="3806825"/>
          <p14:tracePt t="228207" x="4146550" y="3773488"/>
          <p14:tracePt t="228215" x="4121150" y="3722688"/>
          <p14:tracePt t="228223" x="4105275" y="3705225"/>
          <p14:tracePt t="228231" x="4087813" y="3671888"/>
          <p14:tracePt t="228241" x="4070350" y="3619500"/>
          <p14:tracePt t="228251" x="4062413" y="3594100"/>
          <p14:tracePt t="228262" x="4062413" y="3568700"/>
          <p14:tracePt t="228268" x="4052888" y="3543300"/>
          <p14:tracePt t="228276" x="4052888" y="3527425"/>
          <p14:tracePt t="228284" x="4044950" y="3502025"/>
          <p14:tracePt t="228292" x="4044950" y="3492500"/>
          <p14:tracePt t="228300" x="4044950" y="3475038"/>
          <p14:tracePt t="228308" x="4044950" y="3467100"/>
          <p14:tracePt t="228316" x="4044950" y="3449638"/>
          <p14:tracePt t="228326" x="4044950" y="3433763"/>
          <p14:tracePt t="228340" x="4044950" y="3424238"/>
          <p14:tracePt t="228348" x="4044950" y="3408363"/>
          <p14:tracePt t="228356" x="4044950" y="3382963"/>
          <p14:tracePt t="228366" x="4044950" y="3365500"/>
          <p14:tracePt t="228372" x="4044950" y="3355975"/>
          <p14:tracePt t="228382" x="4052888" y="3340100"/>
          <p14:tracePt t="228390" x="4052888" y="3314700"/>
          <p14:tracePt t="228398" x="4062413" y="3305175"/>
          <p14:tracePt t="228406" x="4062413" y="3279775"/>
          <p14:tracePt t="228414" x="4062413" y="3263900"/>
          <p14:tracePt t="228442" x="4062413" y="3279775"/>
          <p14:tracePt t="228450" x="4062413" y="3322638"/>
          <p14:tracePt t="228458" x="4062413" y="3382963"/>
          <p14:tracePt t="228608" x="4095750" y="3314700"/>
          <p14:tracePt t="228614" x="4105275" y="3254375"/>
          <p14:tracePt t="228622" x="4105275" y="3195638"/>
          <p14:tracePt t="228630" x="4105275" y="3084513"/>
          <p14:tracePt t="228639" x="4113213" y="3025775"/>
          <p14:tracePt t="228646" x="4121150" y="3000375"/>
          <p14:tracePt t="228654" x="4121150" y="2965450"/>
          <p14:tracePt t="228663" x="4121150" y="2897188"/>
          <p14:tracePt t="228670" x="4121150" y="2871788"/>
          <p14:tracePt t="228680" x="4121150" y="2846388"/>
          <p14:tracePt t="228687" x="4113213" y="2813050"/>
          <p14:tracePt t="228696" x="4105275" y="2778125"/>
          <p14:tracePt t="228702" x="4105275" y="2736850"/>
          <p14:tracePt t="228712" x="4105275" y="2693988"/>
          <p14:tracePt t="228720" x="4095750" y="2651125"/>
          <p14:tracePt t="228728" x="4087813" y="2625725"/>
          <p14:tracePt t="228737" x="4070350" y="2549525"/>
          <p14:tracePt t="228744" x="4052888" y="2506663"/>
          <p14:tracePt t="228753" x="4037013" y="2473325"/>
          <p14:tracePt t="228760" x="4011613" y="2438400"/>
          <p14:tracePt t="228768" x="3994150" y="2413000"/>
          <p14:tracePt t="228776" x="3960813" y="2397125"/>
          <p14:tracePt t="228784" x="3935413" y="2387600"/>
          <p14:tracePt t="228792" x="3908425" y="2379663"/>
          <p14:tracePt t="228800" x="3892550" y="2371725"/>
          <p14:tracePt t="228808" x="3867150" y="2371725"/>
          <p14:tracePt t="228816" x="3832225" y="2371725"/>
          <p14:tracePt t="228827" x="3824288" y="2371725"/>
          <p14:tracePt t="228837" x="3773488" y="2371725"/>
          <p14:tracePt t="228844" x="3748088" y="2379663"/>
          <p14:tracePt t="228853" x="3730625" y="2387600"/>
          <p14:tracePt t="228860" x="3679825" y="2422525"/>
          <p14:tracePt t="228868" x="3646488" y="2455863"/>
          <p14:tracePt t="228876" x="3611563" y="2473325"/>
          <p14:tracePt t="228884" x="3586163" y="2498725"/>
          <p14:tracePt t="228892" x="3560763" y="2524125"/>
          <p14:tracePt t="228905" x="3543300" y="2549525"/>
          <p14:tracePt t="228912" x="3527425" y="2582863"/>
          <p14:tracePt t="228920" x="3517900" y="2600325"/>
          <p14:tracePt t="228927" x="3517900" y="2643188"/>
          <p14:tracePt t="228935" x="3517900" y="2676525"/>
          <p14:tracePt t="228945" x="3517900" y="2719388"/>
          <p14:tracePt t="228952" x="3517900" y="2752725"/>
          <p14:tracePt t="228959" x="3517900" y="2805113"/>
          <p14:tracePt t="228969" x="3517900" y="2863850"/>
          <p14:tracePt t="228977" x="3517900" y="2922588"/>
          <p14:tracePt t="228986" x="3517900" y="2990850"/>
          <p14:tracePt t="228991" x="3517900" y="3067050"/>
          <p14:tracePt t="229002" x="3517900" y="3135313"/>
          <p14:tracePt t="229010" x="3517900" y="3195638"/>
          <p14:tracePt t="229017" x="3517900" y="3279775"/>
          <p14:tracePt t="229026" x="3517900" y="3322638"/>
          <p14:tracePt t="229034" x="3517900" y="3382963"/>
          <p14:tracePt t="229043" x="3517900" y="3416300"/>
          <p14:tracePt t="229050" x="3517900" y="3467100"/>
          <p14:tracePt t="229058" x="3517900" y="3527425"/>
          <p14:tracePt t="229066" x="3517900" y="3586163"/>
          <p14:tracePt t="229074" x="3517900" y="3671888"/>
          <p14:tracePt t="229082" x="3527425" y="3713163"/>
          <p14:tracePt t="229090" x="3527425" y="3748088"/>
          <p14:tracePt t="229098" x="3535363" y="3781425"/>
          <p14:tracePt t="229106" x="3543300" y="3798888"/>
          <p14:tracePt t="229116" x="3552825" y="3816350"/>
          <p14:tracePt t="229128" x="3560763" y="3824288"/>
          <p14:tracePt t="229134" x="3568700" y="3832225"/>
          <p14:tracePt t="229141" x="3568700" y="3841750"/>
          <p14:tracePt t="229149" x="3578225" y="3849688"/>
          <p14:tracePt t="229158" x="3586163" y="3849688"/>
          <p14:tracePt t="229165" x="3586163" y="3857625"/>
          <p14:tracePt t="229173" x="3594100" y="3857625"/>
          <p14:tracePt t="229189" x="3611563" y="3857625"/>
          <p14:tracePt t="229197" x="3619500" y="3857625"/>
          <p14:tracePt t="229207" x="3646488" y="3849688"/>
          <p14:tracePt t="229213" x="3662363" y="3832225"/>
          <p14:tracePt t="229223" x="3679825" y="3798888"/>
          <p14:tracePt t="229229" x="3697288" y="3763963"/>
          <p14:tracePt t="229237" x="3705225" y="3730625"/>
          <p14:tracePt t="229245" x="3713163" y="3671888"/>
          <p14:tracePt t="229253" x="3713163" y="3594100"/>
          <p14:tracePt t="229263" x="3713163" y="3527425"/>
          <p14:tracePt t="229275" x="3713163" y="3484563"/>
          <p14:tracePt t="229282" x="3713163" y="3382963"/>
          <p14:tracePt t="229291" x="3687763" y="3305175"/>
          <p14:tracePt t="229299" x="3679825" y="3263900"/>
          <p14:tracePt t="229307" x="3662363" y="3211513"/>
          <p14:tracePt t="229316" x="3654425" y="3186113"/>
          <p14:tracePt t="229325" x="3636963" y="3160713"/>
          <p14:tracePt t="229335" x="3629025" y="3144838"/>
          <p14:tracePt t="229343" x="3629025" y="3127375"/>
          <p14:tracePt t="229412" x="3646488" y="3127375"/>
          <p14:tracePt t="229420" x="3679825" y="3135313"/>
          <p14:tracePt t="229428" x="3738563" y="3144838"/>
          <p14:tracePt t="229436" x="3816350" y="3152775"/>
          <p14:tracePt t="229444" x="3917950" y="3170238"/>
          <p14:tracePt t="229454" x="4052888" y="3178175"/>
          <p14:tracePt t="229459" x="4181475" y="3186113"/>
          <p14:tracePt t="229467" x="4435475" y="3186113"/>
          <p14:tracePt t="229475" x="4683125" y="3203575"/>
          <p14:tracePt t="229483" x="4818063" y="3203575"/>
          <p14:tracePt t="229491" x="5056188" y="3203575"/>
          <p14:tracePt t="229499" x="5183188" y="3203575"/>
          <p14:tracePt t="229507" x="5337175" y="3203575"/>
          <p14:tracePt t="229515" x="5464175" y="3203575"/>
          <p14:tracePt t="229523" x="5591175" y="3203575"/>
          <p14:tracePt t="229533" x="5676900" y="3203575"/>
          <p14:tracePt t="229542" x="5761038" y="3203575"/>
          <p14:tracePt t="229549" x="5829300" y="3203575"/>
          <p14:tracePt t="229555" x="5889625" y="3203575"/>
          <p14:tracePt t="229565" x="5948363" y="3203575"/>
          <p14:tracePt t="229573" x="5965825" y="3203575"/>
          <p14:tracePt t="229581" x="5999163" y="3203575"/>
          <p14:tracePt t="229589" x="6049963" y="3203575"/>
          <p14:tracePt t="229597" x="6076950" y="3203575"/>
          <p14:tracePt t="229605" x="6118225" y="3203575"/>
          <p14:tracePt t="229614" x="6178550" y="3203575"/>
          <p14:tracePt t="229621" x="6211888" y="3203575"/>
          <p14:tracePt t="229630" x="6246813" y="3195638"/>
          <p14:tracePt t="229639" x="6272213" y="3195638"/>
          <p14:tracePt t="229646" x="6305550" y="3195638"/>
          <p14:tracePt t="229654" x="6330950" y="3186113"/>
          <p14:tracePt t="229662" x="6338888" y="3186113"/>
          <p14:tracePt t="229671" x="6365875" y="3178175"/>
          <p14:tracePt t="229678" x="6391275" y="3178175"/>
          <p14:tracePt t="229687" x="6416675" y="3170238"/>
          <p14:tracePt t="229694" x="6442075" y="3170238"/>
          <p14:tracePt t="229703" x="6467475" y="3160713"/>
          <p14:tracePt t="229710" x="6483350" y="3160713"/>
          <p14:tracePt t="229718" x="6510338" y="3144838"/>
          <p14:tracePt t="229725" x="6526213" y="3135313"/>
          <p14:tracePt t="229733" x="6543675" y="3127375"/>
          <p14:tracePt t="229743" x="6569075" y="3119438"/>
          <p14:tracePt t="229749" x="6577013" y="3101975"/>
          <p14:tracePt t="229757" x="6586538" y="3101975"/>
          <p14:tracePt t="229765" x="6602413" y="3084513"/>
          <p14:tracePt t="229773" x="6619875" y="3076575"/>
          <p14:tracePt t="229781" x="6627813" y="3059113"/>
          <p14:tracePt t="229789" x="6645275" y="3051175"/>
          <p14:tracePt t="229797" x="6654800" y="3033713"/>
          <p14:tracePt t="229805" x="6662738" y="3025775"/>
          <p14:tracePt t="229813" x="6662738" y="3016250"/>
          <p14:tracePt t="229823" x="6670675" y="2990850"/>
          <p14:tracePt t="229834" x="6670675" y="2965450"/>
          <p14:tracePt t="229843" x="6680200" y="2949575"/>
          <p14:tracePt t="229853" x="6688138" y="2932113"/>
          <p14:tracePt t="229860" x="6696075" y="2897188"/>
          <p14:tracePt t="229867" x="6713538" y="2871788"/>
          <p14:tracePt t="229876" x="6731000" y="2838450"/>
          <p14:tracePt t="229884" x="6738938" y="2813050"/>
          <p14:tracePt t="229892" x="6756400" y="2778125"/>
          <p14:tracePt t="229905" x="6764338" y="2736850"/>
          <p14:tracePt t="229912" x="6781800" y="2686050"/>
          <p14:tracePt t="229927" x="6789738" y="2625725"/>
          <p14:tracePt t="229935" x="6815138" y="2473325"/>
          <p14:tracePt t="229945" x="6824663" y="2397125"/>
          <p14:tracePt t="229955" x="6840538" y="2336800"/>
          <p14:tracePt t="229963" x="6840538" y="2141538"/>
          <p14:tracePt t="229971" x="6840538" y="2030413"/>
          <p14:tracePt t="229980" x="6840538" y="1963738"/>
          <p14:tracePt t="229988" x="6832600" y="1844675"/>
          <p14:tracePt t="229997" x="6815138" y="1758950"/>
          <p14:tracePt t="230004" x="6789738" y="1682750"/>
          <p14:tracePt t="230014" x="6781800" y="1622425"/>
          <p14:tracePt t="230020" x="6772275" y="1589088"/>
          <p14:tracePt t="230030" x="6756400" y="1555750"/>
          <p14:tracePt t="230037" x="6746875" y="1530350"/>
          <p14:tracePt t="230044" x="6731000" y="1520825"/>
          <p14:tracePt t="230053" x="6713538" y="1495425"/>
          <p14:tracePt t="230060" x="6696075" y="1477963"/>
          <p14:tracePt t="230068" x="6662738" y="1470025"/>
          <p14:tracePt t="230076" x="6611938" y="1452563"/>
          <p14:tracePt t="230084" x="6526213" y="1427163"/>
          <p14:tracePt t="230092" x="6450013" y="1427163"/>
          <p14:tracePt t="230100" x="6356350" y="1419225"/>
          <p14:tracePt t="230108" x="6194425" y="1401763"/>
          <p14:tracePt t="230118" x="6067425" y="1401763"/>
          <p14:tracePt t="230124" x="5983288" y="1393825"/>
          <p14:tracePt t="230134" x="5829300" y="1393825"/>
          <p14:tracePt t="230139" x="5575300" y="1393825"/>
          <p14:tracePt t="230149" x="5430838" y="1385888"/>
          <p14:tracePt t="230155" x="5294313" y="1385888"/>
          <p14:tracePt t="230165" x="5141913" y="1385888"/>
          <p14:tracePt t="230173" x="5038725" y="1385888"/>
          <p14:tracePt t="230181" x="4937125" y="1368425"/>
          <p14:tracePt t="230189" x="4724400" y="1368425"/>
          <p14:tracePt t="230197" x="4597400" y="1368425"/>
          <p14:tracePt t="230205" x="4513263" y="1368425"/>
          <p14:tracePt t="230213" x="4402138" y="1368425"/>
          <p14:tracePt t="230221" x="4341813" y="1368425"/>
          <p14:tracePt t="230229" x="4265613" y="1368425"/>
          <p14:tracePt t="230239" x="4171950" y="1368425"/>
          <p14:tracePt t="230249" x="4138613" y="1368425"/>
          <p14:tracePt t="230257" x="4095750" y="1368425"/>
          <p14:tracePt t="230265" x="4019550" y="1376363"/>
          <p14:tracePt t="230273" x="3976688" y="1385888"/>
          <p14:tracePt t="230283" x="3943350" y="1401763"/>
          <p14:tracePt t="230289" x="3892550" y="1427163"/>
          <p14:tracePt t="230297" x="3867150" y="1452563"/>
          <p14:tracePt t="230307" x="3832225" y="1495425"/>
          <p14:tracePt t="230317" x="3798888" y="1546225"/>
          <p14:tracePt t="230325" x="3756025" y="1657350"/>
          <p14:tracePt t="230336" x="3722688" y="1758950"/>
          <p14:tracePt t="230343" x="3697288" y="1860550"/>
          <p14:tracePt t="230349" x="3687763" y="1920875"/>
          <p14:tracePt t="230360" x="3671888" y="2065338"/>
          <p14:tracePt t="230365" x="3671888" y="2209800"/>
          <p14:tracePt t="230375" x="3671888" y="2344738"/>
          <p14:tracePt t="230387" x="3671888" y="2413000"/>
          <p14:tracePt t="230397" x="3679825" y="2592388"/>
          <p14:tracePt t="230408" x="3687763" y="2719388"/>
          <p14:tracePt t="230415" x="3713163" y="2881313"/>
          <p14:tracePt t="230421" x="3713163" y="2940050"/>
          <p14:tracePt t="230432" x="3713163" y="2965450"/>
          <p14:tracePt t="230442" x="3722688" y="2982913"/>
          <p14:tracePt t="230452" x="3722688" y="3008313"/>
          <p14:tracePt t="230459" x="3722688" y="3016250"/>
          <p14:tracePt t="230467" x="3722688" y="3033713"/>
          <p14:tracePt t="230475" x="3722688" y="3059113"/>
          <p14:tracePt t="230483" x="3730625" y="3067050"/>
          <p14:tracePt t="230491" x="3730625" y="3094038"/>
          <p14:tracePt t="230499" x="3738563" y="3135313"/>
          <p14:tracePt t="230509" x="3748088" y="3160713"/>
          <p14:tracePt t="230520" x="3748088" y="3186113"/>
          <p14:tracePt t="230527" x="3763963" y="3254375"/>
          <p14:tracePt t="230535" x="3773488" y="3297238"/>
          <p14:tracePt t="230543" x="3790950" y="3348038"/>
          <p14:tracePt t="230551" x="3806825" y="3408363"/>
          <p14:tracePt t="230559" x="3824288" y="3441700"/>
          <p14:tracePt t="230570" x="3824288" y="3459163"/>
          <p14:tracePt t="230575" x="3832225" y="3484563"/>
          <p14:tracePt t="230585" x="3832225" y="3502025"/>
          <p14:tracePt t="230603" x="3832225" y="3517900"/>
          <p14:tracePt t="230611" x="3832225" y="3527425"/>
          <p14:tracePt t="230627" x="3832225" y="3535363"/>
          <p14:tracePt t="230636" x="3832225" y="3543300"/>
          <p14:tracePt t="230646" x="3832225" y="3552825"/>
          <p14:tracePt t="230653" x="3832225" y="3560763"/>
          <p14:tracePt t="230661" x="3832225" y="3586163"/>
          <p14:tracePt t="230677" x="3824288" y="3629025"/>
          <p14:tracePt t="230686" x="3816350" y="3662363"/>
          <p14:tracePt t="230693" x="3816350" y="3679825"/>
          <p14:tracePt t="230699" x="3816350" y="3722688"/>
          <p14:tracePt t="230709" x="3816350" y="3798888"/>
          <p14:tracePt t="230715" x="3816350" y="3857625"/>
          <p14:tracePt t="230725" x="3816350" y="3908425"/>
          <p14:tracePt t="230733" x="3816350" y="3986213"/>
          <p14:tracePt t="230742" x="3816350" y="4027488"/>
          <p14:tracePt t="230750" x="3841750" y="4130675"/>
          <p14:tracePt t="230757" x="3857625" y="4189413"/>
          <p14:tracePt t="230766" x="3883025" y="4249738"/>
          <p14:tracePt t="230774" x="3908425" y="4300538"/>
          <p14:tracePt t="230782" x="3935413" y="4351338"/>
          <p14:tracePt t="230790" x="3935413" y="4376738"/>
          <p14:tracePt t="230798" x="3943350" y="4384675"/>
          <p14:tracePt t="230806" x="3951288" y="4394200"/>
          <p14:tracePt t="230862" x="3951288" y="4384675"/>
          <p14:tracePt t="230870" x="3951288" y="4351338"/>
          <p14:tracePt t="230878" x="3951288" y="4300538"/>
          <p14:tracePt t="230888" x="3925888" y="4206875"/>
          <p14:tracePt t="230893" x="3908425" y="4130675"/>
          <p14:tracePt t="230901" x="3900488" y="4087813"/>
          <p14:tracePt t="230909" x="3849688" y="3917950"/>
          <p14:tracePt t="230917" x="3798888" y="3806825"/>
          <p14:tracePt t="230925" x="3738563" y="3654425"/>
          <p14:tracePt t="230933" x="3687763" y="3552825"/>
          <p14:tracePt t="230941" x="3629025" y="3416300"/>
          <p14:tracePt t="230949" x="3578225" y="3340100"/>
          <p14:tracePt t="230959" x="3543300" y="3279775"/>
          <p14:tracePt t="230965" x="3509963" y="3238500"/>
          <p14:tracePt t="230975" x="3492500" y="3211513"/>
          <p14:tracePt t="230982" x="3475038" y="3186113"/>
          <p14:tracePt t="231004" x="3467100" y="3178175"/>
          <p14:tracePt t="231072" x="3484563" y="3178175"/>
          <p14:tracePt t="231080" x="3517900" y="3178175"/>
          <p14:tracePt t="231088" x="3603625" y="3178175"/>
          <p14:tracePt t="231096" x="3730625" y="3178175"/>
          <p14:tracePt t="231104" x="3832225" y="3178175"/>
          <p14:tracePt t="231112" x="3960813" y="3178175"/>
          <p14:tracePt t="231120" x="4113213" y="3178175"/>
          <p14:tracePt t="231128" x="4394200" y="3178175"/>
          <p14:tracePt t="231143" x="4810125" y="3178175"/>
          <p14:tracePt t="231151" x="4979988" y="3178175"/>
          <p14:tracePt t="231159" x="5218113" y="3178175"/>
          <p14:tracePt t="231167" x="5370513" y="3178175"/>
          <p14:tracePt t="231175" x="5514975" y="3178175"/>
          <p14:tracePt t="231183" x="5634038" y="3178175"/>
          <p14:tracePt t="231191" x="5735638" y="3178175"/>
          <p14:tracePt t="231199" x="5803900" y="3178175"/>
          <p14:tracePt t="231207" x="5905500" y="3178175"/>
          <p14:tracePt t="231215" x="5991225" y="3178175"/>
          <p14:tracePt t="231223" x="6049963" y="3178175"/>
          <p14:tracePt t="231232" x="6110288" y="3178175"/>
          <p14:tracePt t="231248" x="6169025" y="3178175"/>
          <p14:tracePt t="231256" x="6237288" y="3178175"/>
          <p14:tracePt t="231266" x="6280150" y="3178175"/>
          <p14:tracePt t="231274" x="6338888" y="3178175"/>
          <p14:tracePt t="231288" x="6373813" y="3178175"/>
          <p14:tracePt t="231294" x="6442075" y="3186113"/>
          <p14:tracePt t="231302" x="6467475" y="3186113"/>
          <p14:tracePt t="231309" x="6492875" y="3186113"/>
          <p14:tracePt t="231317" x="6535738" y="3195638"/>
          <p14:tracePt t="231325" x="6569075" y="3203575"/>
          <p14:tracePt t="231333" x="6602413" y="3211513"/>
          <p14:tracePt t="231341" x="6627813" y="3221038"/>
          <p14:tracePt t="231349" x="6645275" y="3228975"/>
          <p14:tracePt t="231357" x="6670675" y="3246438"/>
          <p14:tracePt t="231365" x="6680200" y="3254375"/>
          <p14:tracePt t="231373" x="6688138" y="3254375"/>
          <p14:tracePt t="231381" x="6688138" y="3263900"/>
          <p14:tracePt t="231389" x="6705600" y="3279775"/>
          <p14:tracePt t="231397" x="6713538" y="3297238"/>
          <p14:tracePt t="231405" x="6731000" y="3330575"/>
          <p14:tracePt t="231413" x="6738938" y="3365500"/>
          <p14:tracePt t="231421" x="6756400" y="3398838"/>
          <p14:tracePt t="231429" x="6764338" y="3449638"/>
          <p14:tracePt t="231438" x="6772275" y="3492500"/>
          <p14:tracePt t="231448" x="6781800" y="3578225"/>
          <p14:tracePt t="231457" x="6781800" y="3654425"/>
          <p14:tracePt t="231465" x="6789738" y="3679825"/>
          <p14:tracePt t="231474" x="6789738" y="3773488"/>
          <p14:tracePt t="231482" x="6807200" y="3867150"/>
          <p14:tracePt t="231490" x="6815138" y="3994150"/>
          <p14:tracePt t="231502" x="6824663" y="4087813"/>
          <p14:tracePt t="231512" x="6824663" y="4171950"/>
          <p14:tracePt t="231524" x="6824663" y="4402138"/>
          <p14:tracePt t="231537" x="6824663" y="4460875"/>
          <p14:tracePt t="231542" x="6840538" y="4605338"/>
          <p14:tracePt t="231552" x="6840538" y="4699000"/>
          <p14:tracePt t="231560" x="6840538" y="4759325"/>
          <p14:tracePt t="231567" x="6840538" y="4802188"/>
          <p14:tracePt t="231575" x="6840538" y="4843463"/>
          <p14:tracePt t="231584" x="6840538" y="4860925"/>
          <p14:tracePt t="231592" x="6840538" y="4886325"/>
          <p14:tracePt t="231600" x="6840538" y="4894263"/>
          <p14:tracePt t="231608" x="6832600" y="4894263"/>
          <p14:tracePt t="231616" x="6832600" y="4903788"/>
          <p14:tracePt t="231624" x="6824663" y="4903788"/>
          <p14:tracePt t="231640" x="6815138" y="4911725"/>
          <p14:tracePt t="231648" x="6799263" y="4911725"/>
          <p14:tracePt t="231655" x="6746875" y="4919663"/>
          <p14:tracePt t="231666" x="6696075" y="4919663"/>
          <p14:tracePt t="231676" x="6577013" y="4929188"/>
          <p14:tracePt t="231684" x="6518275" y="4929188"/>
          <p14:tracePt t="231692" x="6399213" y="4929188"/>
          <p14:tracePt t="231700" x="6118225" y="4929188"/>
          <p14:tracePt t="231708" x="5991225" y="4929188"/>
          <p14:tracePt t="231716" x="5735638" y="4929188"/>
          <p14:tracePt t="231724" x="5413375" y="4929188"/>
          <p14:tracePt t="231733" x="5064125" y="4946650"/>
          <p14:tracePt t="231739" x="4775200" y="4946650"/>
          <p14:tracePt t="231747" x="4503738" y="4962525"/>
          <p14:tracePt t="231755" x="4189413" y="4962525"/>
          <p14:tracePt t="231763" x="3781425" y="4979988"/>
          <p14:tracePt t="231771" x="3629025" y="4979988"/>
          <p14:tracePt t="231779" x="3373438" y="4979988"/>
          <p14:tracePt t="231787" x="3170238" y="4979988"/>
          <p14:tracePt t="231795" x="2922588" y="4997450"/>
          <p14:tracePt t="231803" x="2787650" y="4997450"/>
          <p14:tracePt t="231813" x="2643188" y="4997450"/>
          <p14:tracePt t="231821" x="2592388" y="4997450"/>
          <p14:tracePt t="231830" x="2516188" y="4997450"/>
          <p14:tracePt t="231838" x="2473325" y="4997450"/>
          <p14:tracePt t="231846" x="2455863" y="4997450"/>
          <p14:tracePt t="231942" x="2463800" y="4997450"/>
          <p14:tracePt t="231950" x="2524125" y="4997450"/>
          <p14:tracePt t="231957" x="2592388" y="4997450"/>
          <p14:tracePt t="231965" x="2660650" y="4997450"/>
          <p14:tracePt t="231973" x="2719388" y="4997450"/>
          <p14:tracePt t="231981" x="2863850" y="4997450"/>
          <p14:tracePt t="231989" x="3016250" y="4997450"/>
          <p14:tracePt t="231997" x="3144838" y="4997450"/>
          <p14:tracePt t="232005" x="3382963" y="5005388"/>
          <p14:tracePt t="232013" x="3517900" y="5005388"/>
          <p14:tracePt t="232021" x="3738563" y="5013325"/>
          <p14:tracePt t="232029" x="4052888" y="5013325"/>
          <p14:tracePt t="232037" x="4300538" y="5030788"/>
          <p14:tracePt t="232045" x="4435475" y="5030788"/>
          <p14:tracePt t="232054" x="4691063" y="5030788"/>
          <p14:tracePt t="232061" x="4775200" y="5030788"/>
          <p14:tracePt t="232072" x="4929188" y="5030788"/>
          <p14:tracePt t="232078" x="5056188" y="5030788"/>
          <p14:tracePt t="232088" x="5132388" y="5030788"/>
          <p14:tracePt t="232096" x="5200650" y="5030788"/>
          <p14:tracePt t="232104" x="5243513" y="5030788"/>
          <p14:tracePt t="232112" x="5276850" y="5030788"/>
          <p14:tracePt t="232118" x="5302250" y="5030788"/>
          <p14:tracePt t="232135" x="5319713" y="5030788"/>
          <p14:tracePt t="232152" x="5327650" y="5030788"/>
          <p14:tracePt t="232305" x="5319713" y="5030788"/>
          <p14:tracePt t="232311" x="5294313" y="5030788"/>
          <p14:tracePt t="232319" x="5260975" y="5064125"/>
          <p14:tracePt t="232328" x="5192713" y="5132388"/>
          <p14:tracePt t="232335" x="5124450" y="5251450"/>
          <p14:tracePt t="232522" x="5124450" y="5226050"/>
          <p14:tracePt t="232532" x="5116513" y="5192713"/>
          <p14:tracePt t="232542" x="5116513" y="5175250"/>
          <p14:tracePt t="232550" x="5116513" y="5157788"/>
          <p14:tracePt t="232558" x="5116513" y="5141913"/>
          <p14:tracePt t="232566" x="5132388" y="5132388"/>
          <p14:tracePt t="232574" x="5141913" y="5116513"/>
          <p14:tracePt t="232582" x="5141913" y="5106988"/>
          <p14:tracePt t="232598" x="5149850" y="5099050"/>
          <p14:tracePt t="232605" x="5149850" y="5091113"/>
          <p14:tracePt t="232614" x="5149850" y="5081588"/>
          <p14:tracePt t="232621" x="5149850" y="5064125"/>
          <p14:tracePt t="232629" x="5149850" y="5038725"/>
          <p14:tracePt t="232637" x="5132388" y="5022850"/>
          <p14:tracePt t="232647" x="5132388" y="5013325"/>
          <p14:tracePt t="232653" x="5116513" y="5005388"/>
          <p14:tracePt t="232663" x="5106988" y="5005388"/>
          <p14:tracePt t="232669" x="5106988" y="4997450"/>
          <p14:tracePt t="232679" x="5106988" y="4987925"/>
          <p14:tracePt t="232695" x="5099050" y="4987925"/>
          <p14:tracePt t="232703" x="5099050" y="4979988"/>
          <p14:tracePt t="232712" x="5099050" y="4972050"/>
          <p14:tracePt t="232764" x="5099050" y="4962525"/>
          <p14:tracePt t="232844" x="5099050" y="4954588"/>
          <p14:tracePt t="232919" x="5099050" y="4946650"/>
          <p14:tracePt t="233189" x="5091113" y="4919663"/>
          <p14:tracePt t="233197" x="5081588" y="4810125"/>
          <p14:tracePt t="233205" x="5064125" y="4683125"/>
          <p14:tracePt t="233213" x="5064125" y="4597400"/>
          <p14:tracePt t="233223" x="5064125" y="4470400"/>
          <p14:tracePt t="233231" x="5056188" y="4291013"/>
          <p14:tracePt t="233237" x="5056188" y="4181475"/>
          <p14:tracePt t="233245" x="5056188" y="4095750"/>
          <p14:tracePt t="233255" x="5056188" y="3986213"/>
          <p14:tracePt t="233263" x="5056188" y="3832225"/>
          <p14:tracePt t="233272" x="5056188" y="3730625"/>
          <p14:tracePt t="233279" x="5056188" y="3646488"/>
          <p14:tracePt t="233287" x="5056188" y="3611563"/>
          <p14:tracePt t="233297" x="5056188" y="3568700"/>
          <p14:tracePt t="233307" x="5073650" y="3509963"/>
          <p14:tracePt t="233315" x="5106988" y="3475038"/>
          <p14:tracePt t="233323" x="5124450" y="3441700"/>
          <p14:tracePt t="233331" x="5157788" y="3398838"/>
          <p14:tracePt t="233339" x="5200650" y="3355975"/>
          <p14:tracePt t="233347" x="5260975" y="3330575"/>
          <p14:tracePt t="233355" x="5319713" y="3297238"/>
          <p14:tracePt t="233363" x="5438775" y="3254375"/>
          <p14:tracePt t="233371" x="5514975" y="3228975"/>
          <p14:tracePt t="233379" x="5735638" y="3186113"/>
          <p14:tracePt t="233387" x="5880100" y="3178175"/>
          <p14:tracePt t="233397" x="6076950" y="3160713"/>
          <p14:tracePt t="233405" x="6254750" y="3160713"/>
          <p14:tracePt t="233415" x="6518275" y="3144838"/>
          <p14:tracePt t="233423" x="6696075" y="3144838"/>
          <p14:tracePt t="233432" x="6807200" y="3144838"/>
          <p14:tracePt t="233439" x="6951663" y="3144838"/>
          <p14:tracePt t="233447" x="7078663" y="3144838"/>
          <p14:tracePt t="233455" x="7129463" y="3144838"/>
          <p14:tracePt t="233464" x="7189788" y="3144838"/>
          <p14:tracePt t="233471" x="7205663" y="3144838"/>
          <p14:tracePt t="233479" x="7223125" y="3144838"/>
          <p14:tracePt t="233487" x="7232650" y="3144838"/>
          <p14:tracePt t="233495" x="7240588" y="3144838"/>
          <p14:tracePt t="233545" x="7248525" y="3144838"/>
          <p14:tracePt t="233553" x="7265988" y="3144838"/>
          <p14:tracePt t="233562" x="7291388" y="3144838"/>
          <p14:tracePt t="233570" x="7316788" y="3144838"/>
          <p14:tracePt t="233578" x="7350125" y="3135313"/>
          <p14:tracePt t="233588" x="7410450" y="3127375"/>
          <p14:tracePt t="233594" x="7453313" y="3127375"/>
          <p14:tracePt t="233604" x="7537450" y="3127375"/>
          <p14:tracePt t="233610" x="7597775" y="3127375"/>
          <p14:tracePt t="233618" x="7656513" y="3127375"/>
          <p14:tracePt t="233626" x="7758113" y="3127375"/>
          <p14:tracePt t="233634" x="7800975" y="3127375"/>
          <p14:tracePt t="233642" x="7869238" y="3127375"/>
          <p14:tracePt t="233650" x="7937500" y="3152775"/>
          <p14:tracePt t="233658" x="7996238" y="3160713"/>
          <p14:tracePt t="233666" x="8107363" y="3195638"/>
          <p14:tracePt t="233675" x="8166100" y="3203575"/>
          <p14:tracePt t="233682" x="8234363" y="3228975"/>
          <p14:tracePt t="233691" x="8259763" y="3238500"/>
          <p14:tracePt t="233698" x="8285163" y="3246438"/>
          <p14:tracePt t="233708" x="8302625" y="3246438"/>
          <p14:tracePt t="233714" x="8310563" y="3246438"/>
          <p14:tracePt t="233723" x="8310563" y="3254375"/>
          <p14:tracePt t="233738" x="8320088" y="3254375"/>
          <p14:tracePt t="233754" x="8320088" y="3263900"/>
          <p14:tracePt t="233761" x="8328025" y="3263900"/>
          <p14:tracePt t="233869" x="8320088" y="3263900"/>
          <p14:tracePt t="233877" x="8285163" y="3254375"/>
          <p14:tracePt t="233884" x="8243888" y="3246438"/>
          <p14:tracePt t="233893" x="8191500" y="3221038"/>
          <p14:tracePt t="233900" x="8132763" y="3211513"/>
          <p14:tracePt t="233908" x="8056563" y="3195638"/>
          <p14:tracePt t="233915" x="7988300" y="3170238"/>
          <p14:tracePt t="233923" x="7954963" y="3160713"/>
          <p14:tracePt t="233932" x="7861300" y="3144838"/>
          <p14:tracePt t="233940" x="7818438" y="3135313"/>
          <p14:tracePt t="233948" x="7793038" y="3135313"/>
          <p14:tracePt t="233955" x="7783513" y="3127375"/>
          <p14:tracePt t="234012" x="7775575" y="3119438"/>
          <p14:tracePt t="234044" x="7775575" y="3109913"/>
          <p14:tracePt t="234060" x="7767638" y="3109913"/>
          <p14:tracePt t="234068" x="7767638" y="3101975"/>
          <p14:tracePt t="234078" x="7758113" y="3094038"/>
          <p14:tracePt t="234094" x="7742238" y="3076575"/>
          <p14:tracePt t="234100" x="7732713" y="3059113"/>
          <p14:tracePt t="234110" x="7716838" y="3033713"/>
          <p14:tracePt t="234116" x="7707313" y="3033713"/>
          <p14:tracePt t="234126" x="7691438" y="3008313"/>
          <p14:tracePt t="234133" x="7673975" y="2990850"/>
          <p14:tracePt t="234141" x="7656513" y="2974975"/>
          <p14:tracePt t="234149" x="7639050" y="2949575"/>
          <p14:tracePt t="234171" x="7605713" y="2906713"/>
          <p14:tracePt t="234173" x="7588250" y="2881313"/>
          <p14:tracePt t="234181" x="7562850" y="2846388"/>
          <p14:tracePt t="234189" x="7529513" y="2805113"/>
          <p14:tracePt t="234197" x="7521575" y="2787650"/>
          <p14:tracePt t="234205" x="7486650" y="2752725"/>
          <p14:tracePt t="234213" x="7461250" y="2711450"/>
          <p14:tracePt t="234221" x="7443788" y="2686050"/>
          <p14:tracePt t="234229" x="7427913" y="2668588"/>
          <p14:tracePt t="234237" x="7427913" y="2651125"/>
          <p14:tracePt t="234245" x="7418388" y="2633663"/>
          <p14:tracePt t="234253" x="7418388" y="2625725"/>
          <p14:tracePt t="234261" x="7410450" y="2617788"/>
          <p14:tracePt t="234271" x="7410450" y="2608263"/>
          <p14:tracePt t="234277" x="7410450" y="2600325"/>
          <p14:tracePt t="234285" x="7410450" y="2592388"/>
          <p14:tracePt t="234293" x="7410450" y="2582863"/>
          <p14:tracePt t="234374" x="7418388" y="2582863"/>
          <p14:tracePt t="234384" x="7435850" y="2582863"/>
          <p14:tracePt t="234389" x="7443788" y="2582863"/>
          <p14:tracePt t="234399" x="7461250" y="2582863"/>
          <p14:tracePt t="234408" x="7478713" y="2592388"/>
          <p14:tracePt t="234416" x="7512050" y="2600325"/>
          <p14:tracePt t="234425" x="7521575" y="2608263"/>
          <p14:tracePt t="234432" x="7546975" y="2625725"/>
          <p14:tracePt t="234440" x="7562850" y="2633663"/>
          <p14:tracePt t="234448" x="7580313" y="2633663"/>
          <p14:tracePt t="234457" x="7588250" y="2643188"/>
          <p14:tracePt t="234464" x="7605713" y="2660650"/>
          <p14:tracePt t="234474" x="7613650" y="2660650"/>
          <p14:tracePt t="234480" x="7613650" y="2668588"/>
          <p14:tracePt t="234488" x="7623175" y="2676525"/>
          <p14:tracePt t="234495" x="7631113" y="2676525"/>
          <p14:tracePt t="234503" x="7639050" y="2693988"/>
          <p14:tracePt t="234511" x="7648575" y="2711450"/>
          <p14:tracePt t="234519" x="7648575" y="2719388"/>
          <p14:tracePt t="234527" x="7656513" y="2752725"/>
          <p14:tracePt t="234537" x="7666038" y="2778125"/>
          <p14:tracePt t="234543" x="7666038" y="2813050"/>
          <p14:tracePt t="234552" x="7673975" y="2838450"/>
          <p14:tracePt t="234559" x="7681913" y="2897188"/>
          <p14:tracePt t="234567" x="7681913" y="2949575"/>
          <p14:tracePt t="234575" x="7691438" y="2990850"/>
          <p14:tracePt t="234583" x="7691438" y="3033713"/>
          <p14:tracePt t="234591" x="7707313" y="3084513"/>
          <p14:tracePt t="234604" x="7707313" y="3101975"/>
          <p14:tracePt t="234611" x="7707313" y="3135313"/>
          <p14:tracePt t="234619" x="7707313" y="3160713"/>
          <p14:tracePt t="234627" x="7707313" y="3203575"/>
          <p14:tracePt t="234636" x="7707313" y="3221038"/>
          <p14:tracePt t="234643" x="7707313" y="3238500"/>
          <p14:tracePt t="234651" x="7707313" y="3271838"/>
          <p14:tracePt t="234659" x="7707313" y="3289300"/>
          <p14:tracePt t="234670" x="7707313" y="3322638"/>
          <p14:tracePt t="234675" x="7707313" y="3355975"/>
          <p14:tracePt t="234686" x="7716838" y="3390900"/>
          <p14:tracePt t="234694" x="7716838" y="3433763"/>
          <p14:tracePt t="234702" x="7716838" y="3449638"/>
          <p14:tracePt t="234709" x="7724775" y="3475038"/>
          <p14:tracePt t="234717" x="7732713" y="3509963"/>
          <p14:tracePt t="234725" x="7742238" y="3527425"/>
          <p14:tracePt t="234733" x="7758113" y="3535363"/>
          <p14:tracePt t="234741" x="7767638" y="3543300"/>
          <p14:tracePt t="234749" x="7767638" y="3552825"/>
          <p14:tracePt t="234757" x="7775575" y="3560763"/>
          <p14:tracePt t="234773" x="7783513" y="3568700"/>
          <p14:tracePt t="234781" x="7793038" y="3578225"/>
          <p14:tracePt t="234789" x="7793038" y="3586163"/>
          <p14:tracePt t="234797" x="7800975" y="3594100"/>
          <p14:tracePt t="234805" x="7800975" y="3611563"/>
          <p14:tracePt t="234821" x="7810500" y="3619500"/>
          <p14:tracePt t="234837" x="7810500" y="3629025"/>
          <p14:tracePt t="234845" x="7810500" y="3636963"/>
          <p14:tracePt t="234871" x="7800975" y="3636963"/>
          <p14:tracePt t="234878" x="7800975" y="3646488"/>
          <p14:tracePt t="234894" x="7793038" y="3654425"/>
          <p14:tracePt t="234903" x="7783513" y="3654425"/>
          <p14:tracePt t="234911" x="7775575" y="3654425"/>
          <p14:tracePt t="234917" x="7767638" y="3654425"/>
          <p14:tracePt t="234925" x="7750175" y="3654425"/>
          <p14:tracePt t="234934" x="7732713" y="3654425"/>
          <p14:tracePt t="234943" x="7707313" y="3654425"/>
          <p14:tracePt t="234949" x="7673975" y="3654425"/>
          <p14:tracePt t="234959" x="7639050" y="3654425"/>
          <p14:tracePt t="234965" x="7631113" y="3654425"/>
          <p14:tracePt t="234975" x="7588250" y="3646488"/>
          <p14:tracePt t="234983" x="7537450" y="3636963"/>
          <p14:tracePt t="234991" x="7529513" y="3636963"/>
          <p14:tracePt t="234999" x="7512050" y="3629025"/>
          <p14:tracePt t="235007" x="7504113" y="3619500"/>
          <p14:tracePt t="235015" x="7494588" y="3603625"/>
          <p14:tracePt t="235023" x="7494588" y="3594100"/>
          <p14:tracePt t="235031" x="7486650" y="3586163"/>
          <p14:tracePt t="235039" x="7486650" y="3568700"/>
          <p14:tracePt t="235047" x="7486650" y="3560763"/>
          <p14:tracePt t="235055" x="7486650" y="3535363"/>
          <p14:tracePt t="235063" x="7486650" y="3527425"/>
          <p14:tracePt t="235071" x="7486650" y="3509963"/>
          <p14:tracePt t="235081" x="7486650" y="3484563"/>
          <p14:tracePt t="235087" x="7486650" y="3475038"/>
          <p14:tracePt t="235095" x="7504113" y="3449638"/>
          <p14:tracePt t="235103" x="7512050" y="3424238"/>
          <p14:tracePt t="235113" x="7529513" y="3390900"/>
          <p14:tracePt t="235120" x="7546975" y="3365500"/>
          <p14:tracePt t="235127" x="7554913" y="3340100"/>
          <p14:tracePt t="235135" x="7572375" y="3305175"/>
          <p14:tracePt t="235143" x="7580313" y="3289300"/>
          <p14:tracePt t="235153" x="7588250" y="3263900"/>
          <p14:tracePt t="235161" x="7597775" y="3238500"/>
          <p14:tracePt t="235167" x="7597775" y="3211513"/>
          <p14:tracePt t="235175" x="7605713" y="3186113"/>
          <p14:tracePt t="235183" x="7605713" y="3152775"/>
          <p14:tracePt t="235191" x="7605713" y="3109913"/>
          <p14:tracePt t="235199" x="7605713" y="3084513"/>
          <p14:tracePt t="235207" x="7605713" y="3059113"/>
          <p14:tracePt t="235215" x="7605713" y="3016250"/>
          <p14:tracePt t="235225" x="7605713" y="2965450"/>
          <p14:tracePt t="235233" x="7605713" y="2922588"/>
          <p14:tracePt t="235239" x="7597775" y="2881313"/>
          <p14:tracePt t="235252" x="7588250" y="2830513"/>
          <p14:tracePt t="235260" x="7572375" y="2770188"/>
          <p14:tracePt t="235271" x="7562850" y="2736850"/>
          <p14:tracePt t="235278" x="7546975" y="2676525"/>
          <p14:tracePt t="235286" x="7537450" y="2633663"/>
          <p14:tracePt t="235294" x="7521575" y="2600325"/>
          <p14:tracePt t="235302" x="7512050" y="2582863"/>
          <p14:tracePt t="235310" x="7486650" y="2524125"/>
          <p14:tracePt t="235317" x="7469188" y="2498725"/>
          <p14:tracePt t="235325" x="7461250" y="2481263"/>
          <p14:tracePt t="235334" x="7443788" y="2463800"/>
          <p14:tracePt t="235342" x="7427913" y="2438400"/>
          <p14:tracePt t="235350" x="7418388" y="2422525"/>
          <p14:tracePt t="235358" x="7402513" y="2413000"/>
          <p14:tracePt t="235365" x="7392988" y="2397125"/>
          <p14:tracePt t="235374" x="7385050" y="2387600"/>
          <p14:tracePt t="235382" x="7377113" y="2379663"/>
          <p14:tracePt t="235397" x="7367588" y="2362200"/>
          <p14:tracePt t="235406" x="7359650" y="2344738"/>
          <p14:tracePt t="235413" x="7350125" y="2344738"/>
          <p14:tracePt t="235421" x="7350125" y="2328863"/>
          <p14:tracePt t="235429" x="7350125" y="2319338"/>
          <p14:tracePt t="235437" x="7342188" y="2319338"/>
          <p14:tracePt t="235445" x="7334250" y="2311400"/>
          <p14:tracePt t="235453" x="7334250" y="2303463"/>
          <p14:tracePt t="235461" x="7324725" y="2293938"/>
          <p14:tracePt t="235493" x="7324725" y="2286000"/>
          <p14:tracePt t="235517" x="7324725" y="2278063"/>
          <p14:tracePt t="235528" x="7316788" y="2278063"/>
          <p14:tracePt t="235552" x="7308850" y="2278063"/>
          <p14:tracePt t="235560" x="7308850" y="2268538"/>
          <p14:tracePt t="235580" x="7299325" y="2268538"/>
          <p14:tracePt t="235587" x="7291388" y="2260600"/>
          <p14:tracePt t="235597" x="7283450" y="2260600"/>
          <p14:tracePt t="235604" x="7258050" y="2252663"/>
          <p14:tracePt t="235613" x="7232650" y="2252663"/>
          <p14:tracePt t="235620" x="7215188" y="2252663"/>
          <p14:tracePt t="235629" x="7138988" y="2252663"/>
          <p14:tracePt t="235637" x="7088188" y="2252663"/>
          <p14:tracePt t="235644" x="7045325" y="2252663"/>
          <p14:tracePt t="235652" x="7002463" y="2252663"/>
          <p14:tracePt t="235661" x="6934200" y="2252663"/>
          <p14:tracePt t="235667" x="6858000" y="2252663"/>
          <p14:tracePt t="235675" x="6815138" y="2252663"/>
          <p14:tracePt t="235683" x="6738938" y="2252663"/>
          <p14:tracePt t="235691" x="6645275" y="2268538"/>
          <p14:tracePt t="235699" x="6586538" y="2278063"/>
          <p14:tracePt t="235709" x="6510338" y="2286000"/>
          <p14:tracePt t="235715" x="6457950" y="2303463"/>
          <p14:tracePt t="235723" x="6391275" y="2328863"/>
          <p14:tracePt t="235731" x="6338888" y="2344738"/>
          <p14:tracePt t="235741" x="6305550" y="2354263"/>
          <p14:tracePt t="235747" x="6272213" y="2362200"/>
          <p14:tracePt t="235755" x="6254750" y="2362200"/>
          <p14:tracePt t="235763" x="6221413" y="2371725"/>
          <p14:tracePt t="235773" x="6194425" y="2371725"/>
          <p14:tracePt t="235779" x="6169025" y="2371725"/>
          <p14:tracePt t="235791" x="6143625" y="2379663"/>
          <p14:tracePt t="235801" x="6110288" y="2387600"/>
          <p14:tracePt t="235809" x="6059488" y="2405063"/>
          <p14:tracePt t="235815" x="6034088" y="2413000"/>
          <p14:tracePt t="235828" x="5991225" y="2430463"/>
          <p14:tracePt t="235837" x="5932488" y="2463800"/>
          <p14:tracePt t="235845" x="5838825" y="2506663"/>
          <p14:tracePt t="235855" x="5788025" y="2541588"/>
          <p14:tracePt t="235861" x="5761038" y="2566988"/>
          <p14:tracePt t="235870" x="5745163" y="2582863"/>
          <p14:tracePt t="235877" x="5727700" y="2582863"/>
          <p14:tracePt t="235887" x="5702300" y="2592388"/>
          <p14:tracePt t="235894" x="5694363" y="2600325"/>
          <p14:tracePt t="235905" x="5684838" y="2608263"/>
          <p14:tracePt t="235910" x="5676900" y="2617788"/>
          <p14:tracePt t="235920" x="5668963" y="2617788"/>
          <p14:tracePt t="235942" x="5659438" y="2617788"/>
          <p14:tracePt t="235950" x="5641975" y="2617788"/>
          <p14:tracePt t="235974" x="5634038" y="2617788"/>
          <p14:tracePt t="235983" x="5626100" y="2617788"/>
          <p14:tracePt t="235992" x="5600700" y="2617788"/>
          <p14:tracePt t="236004" x="5575300" y="2617788"/>
          <p14:tracePt t="236013" x="5549900" y="2608263"/>
          <p14:tracePt t="236024" x="5497513" y="2566988"/>
          <p14:tracePt t="236040" x="5472113" y="2549525"/>
          <p14:tracePt t="236045" x="5446713" y="2524125"/>
          <p14:tracePt t="236055" x="5405438" y="2489200"/>
          <p14:tracePt t="236064" x="5387975" y="2455863"/>
          <p14:tracePt t="236073" x="5387975" y="2430463"/>
          <p14:tracePt t="236079" x="5380038" y="2405063"/>
          <p14:tracePt t="236087" x="5370513" y="2379663"/>
          <p14:tracePt t="236095" x="5362575" y="2354263"/>
          <p14:tracePt t="236115" x="5362575" y="2328863"/>
          <p14:tracePt t="236125" x="5353050" y="2311400"/>
          <p14:tracePt t="236135" x="5353050" y="2278063"/>
          <p14:tracePt t="236145" x="5353050" y="2268538"/>
          <p14:tracePt t="236163" x="5353050" y="2252663"/>
          <p14:tracePt t="236187" x="5362575" y="2217738"/>
          <p14:tracePt t="236197" x="5405438" y="2184400"/>
          <p14:tracePt t="236207" x="5430838" y="2159000"/>
          <p14:tracePt t="236215" x="5549900" y="2098675"/>
          <p14:tracePt t="236225" x="5591175" y="2073275"/>
          <p14:tracePt t="236231" x="5668963" y="2055813"/>
          <p14:tracePt t="236244" x="5727700" y="2039938"/>
          <p14:tracePt t="236254" x="5829300" y="2014538"/>
          <p14:tracePt t="236260" x="5905500" y="2005013"/>
          <p14:tracePt t="236268" x="5973763" y="2005013"/>
          <p14:tracePt t="236278" x="6024563" y="1997075"/>
          <p14:tracePt t="236288" x="6110288" y="1997075"/>
          <p14:tracePt t="236298" x="6297613" y="1997075"/>
          <p14:tracePt t="236309" x="6330950" y="1997075"/>
          <p14:tracePt t="236316" x="6381750" y="1997075"/>
          <p14:tracePt t="236325" x="6432550" y="1997075"/>
          <p14:tracePt t="236337" x="6467475" y="2014538"/>
          <p14:tracePt t="236344" x="6569075" y="2055813"/>
          <p14:tracePt t="236352" x="6594475" y="2082800"/>
          <p14:tracePt t="236360" x="6619875" y="2098675"/>
          <p14:tracePt t="236370" x="6645275" y="2124075"/>
          <p14:tracePt t="236378" x="6662738" y="2149475"/>
          <p14:tracePt t="236386" x="6670675" y="2166938"/>
          <p14:tracePt t="236394" x="6713538" y="2209800"/>
          <p14:tracePt t="236402" x="6731000" y="2243138"/>
          <p14:tracePt t="236408" x="6738938" y="2252663"/>
          <p14:tracePt t="236417" x="6746875" y="2278063"/>
          <p14:tracePt t="236426" x="6746875" y="2303463"/>
          <p14:tracePt t="236434" x="6756400" y="2328863"/>
          <p14:tracePt t="236442" x="6764338" y="2362200"/>
          <p14:tracePt t="236450" x="6772275" y="2387600"/>
          <p14:tracePt t="236457" x="6781800" y="2413000"/>
          <p14:tracePt t="236466" x="6789738" y="2447925"/>
          <p14:tracePt t="236474" x="6789738" y="2473325"/>
          <p14:tracePt t="236483" x="6799263" y="2498725"/>
          <p14:tracePt t="236490" x="6799263" y="2524125"/>
          <p14:tracePt t="236499" x="6799263" y="2541588"/>
          <p14:tracePt t="236505" x="6799263" y="2557463"/>
          <p14:tracePt t="236515" x="6799263" y="2582863"/>
          <p14:tracePt t="236525" x="6799263" y="2600325"/>
          <p14:tracePt t="236533" x="6799263" y="2617788"/>
          <p14:tracePt t="236543" x="6799263" y="2643188"/>
          <p14:tracePt t="236549" x="6789738" y="2668588"/>
          <p14:tracePt t="236557" x="6781800" y="2686050"/>
          <p14:tracePt t="236565" x="6781800" y="2701925"/>
          <p14:tracePt t="236573" x="6764338" y="2719388"/>
          <p14:tracePt t="236581" x="6746875" y="2736850"/>
          <p14:tracePt t="236589" x="6738938" y="2752725"/>
          <p14:tracePt t="236598" x="6721475" y="2762250"/>
          <p14:tracePt t="236607" x="6705600" y="2787650"/>
          <p14:tracePt t="236613" x="6705600" y="2795588"/>
          <p14:tracePt t="236621" x="6680200" y="2805113"/>
          <p14:tracePt t="236630" x="6670675" y="2820988"/>
          <p14:tracePt t="236637" x="6654800" y="2830513"/>
          <p14:tracePt t="236645" x="6637338" y="2838450"/>
          <p14:tracePt t="236653" x="6627813" y="2846388"/>
          <p14:tracePt t="236663" x="6611938" y="2846388"/>
          <p14:tracePt t="236671" x="6594475" y="2855913"/>
          <p14:tracePt t="236683" x="6586538" y="2855913"/>
          <p14:tracePt t="236691" x="6561138" y="2863850"/>
          <p14:tracePt t="236699" x="6518275" y="2871788"/>
          <p14:tracePt t="236707" x="6492875" y="2871788"/>
          <p14:tracePt t="236717" x="6467475" y="2871788"/>
          <p14:tracePt t="236727" x="6450013" y="2871788"/>
          <p14:tracePt t="236735" x="6432550" y="2871788"/>
          <p14:tracePt t="236743" x="6407150" y="2871788"/>
          <p14:tracePt t="236752" x="6391275" y="2871788"/>
          <p14:tracePt t="236759" x="6356350" y="2871788"/>
          <p14:tracePt t="236767" x="6330950" y="2871788"/>
          <p14:tracePt t="236775" x="6313488" y="2863850"/>
          <p14:tracePt t="236784" x="6288088" y="2863850"/>
          <p14:tracePt t="236795" x="6262688" y="2855913"/>
          <p14:tracePt t="236803" x="6237288" y="2846388"/>
          <p14:tracePt t="236811" x="6161088" y="2820988"/>
          <p14:tracePt t="236820" x="6135688" y="2813050"/>
          <p14:tracePt t="236831" x="6127750" y="2805113"/>
          <p14:tracePt t="236837" x="6102350" y="2787650"/>
          <p14:tracePt t="236844" x="6076950" y="2770188"/>
          <p14:tracePt t="236854" x="6049963" y="2752725"/>
          <p14:tracePt t="236860" x="6034088" y="2736850"/>
          <p14:tracePt t="236872" x="6024563" y="2727325"/>
          <p14:tracePt t="236878" x="6016625" y="2719388"/>
          <p14:tracePt t="236885" x="5999163" y="2701925"/>
          <p14:tracePt t="236892" x="5991225" y="2686050"/>
          <p14:tracePt t="236900" x="5983288" y="2668588"/>
          <p14:tracePt t="236908" x="5948363" y="2633663"/>
          <p14:tracePt t="236916" x="5948363" y="2617788"/>
          <p14:tracePt t="236928" x="5940425" y="2592388"/>
          <p14:tracePt t="236938" x="5932488" y="2566988"/>
          <p14:tracePt t="236950" x="5915025" y="2549525"/>
          <p14:tracePt t="236963" x="5915025" y="2532063"/>
          <p14:tracePt t="236970" x="5897563" y="2473325"/>
          <p14:tracePt t="236978" x="5872163" y="2430463"/>
          <p14:tracePt t="236990" x="5872163" y="2405063"/>
          <p14:tracePt t="237002" x="5864225" y="2371725"/>
          <p14:tracePt t="237010" x="5846763" y="2311400"/>
          <p14:tracePt t="237018" x="5846763" y="2286000"/>
          <p14:tracePt t="237026" x="5846763" y="2278063"/>
          <p14:tracePt t="237033" x="5846763" y="2268538"/>
          <p14:tracePt t="237044" x="5846763" y="2260600"/>
          <p14:tracePt t="237054" x="5846763" y="2252663"/>
          <p14:tracePt t="237062" x="5846763" y="2235200"/>
          <p14:tracePt t="237077" x="5846763" y="2227263"/>
          <p14:tracePt t="237087" x="5864225" y="2209800"/>
          <p14:tracePt t="237095" x="5889625" y="2200275"/>
          <p14:tracePt t="237108" x="5922963" y="2192338"/>
          <p14:tracePt t="237115" x="5965825" y="2192338"/>
          <p14:tracePt t="237126" x="6008688" y="2192338"/>
          <p14:tracePt t="237138" x="6229350" y="2200275"/>
          <p14:tracePt t="237145" x="6305550" y="2209800"/>
          <p14:tracePt t="237153" x="6365875" y="2235200"/>
          <p14:tracePt t="237172" x="6457950" y="2293938"/>
          <p14:tracePt t="237183" x="6500813" y="2319338"/>
          <p14:tracePt t="237193" x="6561138" y="2447925"/>
          <p14:tracePt t="237201" x="6561138" y="2506663"/>
          <p14:tracePt t="237209" x="6561138" y="2608263"/>
          <p14:tracePt t="237217" x="6561138" y="2676525"/>
          <p14:tracePt t="237227" x="6526213" y="2795588"/>
          <p14:tracePt t="237349" x="6526213" y="2770188"/>
          <p14:tracePt t="237357" x="6526213" y="2736850"/>
          <p14:tracePt t="237367" x="6526213" y="2711450"/>
          <p14:tracePt t="237384" x="6526213" y="2693988"/>
          <p14:tracePt t="237395" x="6526213" y="2676525"/>
          <p14:tracePt t="237403" x="6569075" y="2643188"/>
          <p14:tracePt t="237412" x="6586538" y="2625725"/>
          <p14:tracePt t="237421" x="6619875" y="2608263"/>
          <p14:tracePt t="237431" x="6688138" y="2600325"/>
          <p14:tracePt t="237439" x="6713538" y="2582863"/>
          <p14:tracePt t="237446" x="6746875" y="2582863"/>
          <p14:tracePt t="237452" x="6789738" y="2582863"/>
          <p14:tracePt t="237460" x="6865938" y="2600325"/>
          <p14:tracePt t="237468" x="6934200" y="2608263"/>
          <p14:tracePt t="237477" x="6985000" y="2625725"/>
          <p14:tracePt t="237488" x="7096125" y="2660650"/>
          <p14:tracePt t="237497" x="7189788" y="2686050"/>
          <p14:tracePt t="237505" x="7324725" y="2762250"/>
          <p14:tracePt t="237518" x="7385050" y="2778125"/>
          <p14:tracePt t="237525" x="7469188" y="2813050"/>
          <p14:tracePt t="237534" x="7521575" y="2838450"/>
          <p14:tracePt t="237542" x="7572375" y="2863850"/>
          <p14:tracePt t="237552" x="7597775" y="2871788"/>
          <p14:tracePt t="237563" x="7639050" y="2889250"/>
          <p14:tracePt t="237571" x="7699375" y="2897188"/>
          <p14:tracePt t="237578" x="7724775" y="2906713"/>
          <p14:tracePt t="237586" x="7742238" y="2906713"/>
          <p14:tracePt t="237594" x="7758113" y="2906713"/>
          <p14:tracePt t="237602" x="7775575" y="2906713"/>
          <p14:tracePt t="237610" x="7793038" y="2906713"/>
          <p14:tracePt t="237618" x="7810500" y="2906713"/>
          <p14:tracePt t="237625" x="7835900" y="2897188"/>
          <p14:tracePt t="237634" x="7843838" y="2897188"/>
          <p14:tracePt t="237642" x="7851775" y="2889250"/>
          <p14:tracePt t="237650" x="7861300" y="2889250"/>
          <p14:tracePt t="237666" x="7861300" y="2881313"/>
          <p14:tracePt t="237682" x="7869238" y="2871788"/>
          <p14:tracePt t="237689" x="7869238" y="2863850"/>
          <p14:tracePt t="237697" x="7869238" y="2855913"/>
          <p14:tracePt t="237705" x="7869238" y="2830513"/>
          <p14:tracePt t="237724" x="7869238" y="2795588"/>
          <p14:tracePt t="237737" x="7851775" y="2770188"/>
          <p14:tracePt t="237747" x="7843838" y="2744788"/>
          <p14:tracePt t="237756" x="7775575" y="2633663"/>
          <p14:tracePt t="237766" x="7758113" y="2600325"/>
          <p14:tracePt t="237776" x="7742238" y="2574925"/>
          <p14:tracePt t="237785" x="7707313" y="2532063"/>
          <p14:tracePt t="237792" x="7691438" y="2516188"/>
          <p14:tracePt t="237797" x="7673975" y="2506663"/>
          <p14:tracePt t="237807" x="7673975" y="2498725"/>
          <p14:tracePt t="237815" x="7656513" y="2498725"/>
          <p14:tracePt t="237823" x="7648575" y="2489200"/>
          <p14:tracePt t="237830" x="7639050" y="2481263"/>
          <p14:tracePt t="237839" x="7623175" y="2481263"/>
          <p14:tracePt t="237857" x="7613650" y="2481263"/>
          <p14:tracePt t="237867" x="7597775" y="2481263"/>
          <p14:tracePt t="237875" x="7580313" y="2481263"/>
          <p14:tracePt t="237884" x="7572375" y="2481263"/>
          <p14:tracePt t="237891" x="7562850" y="2489200"/>
          <p14:tracePt t="237899" x="7554913" y="2498725"/>
          <p14:tracePt t="237907" x="7554913" y="2506663"/>
          <p14:tracePt t="237917" x="7554913" y="2516188"/>
          <p14:tracePt t="237927" x="7554913" y="2532063"/>
          <p14:tracePt t="237936" x="7546975" y="2566988"/>
          <p14:tracePt t="237943" x="7546975" y="2582863"/>
          <p14:tracePt t="237952" x="7546975" y="2600325"/>
          <p14:tracePt t="237968" x="7546975" y="2617788"/>
          <p14:tracePt t="237980" x="7546975" y="2625725"/>
          <p14:tracePt t="237990" x="7554913" y="2651125"/>
          <p14:tracePt t="237996" x="7562850" y="2668588"/>
          <p14:tracePt t="238004" x="7580313" y="2676525"/>
          <p14:tracePt t="238023" x="7588250" y="2676525"/>
          <p14:tracePt t="238032" x="7597775" y="2676525"/>
          <p14:tracePt t="238042" x="7605713" y="2676525"/>
          <p14:tracePt t="238048" x="7623175" y="2676525"/>
          <p14:tracePt t="238056" x="7639050" y="2676525"/>
          <p14:tracePt t="238066" x="7666038" y="2676525"/>
          <p14:tracePt t="238074" x="7681913" y="2676525"/>
          <p14:tracePt t="238082" x="7699375" y="2676525"/>
          <p14:tracePt t="238090" x="7724775" y="2676525"/>
          <p14:tracePt t="238098" x="7732713" y="2676525"/>
          <p14:tracePt t="238106" x="7750175" y="2660650"/>
          <p14:tracePt t="238116" x="7758113" y="2643188"/>
          <p14:tracePt t="238126" x="7775575" y="2633663"/>
          <p14:tracePt t="238139" x="7783513" y="2617788"/>
          <p14:tracePt t="238145" x="7793038" y="2600325"/>
          <p14:tracePt t="238155" x="7793038" y="2582863"/>
          <p14:tracePt t="238161" x="7800975" y="2566988"/>
          <p14:tracePt t="238170" x="7810500" y="2557463"/>
          <p14:tracePt t="238177" x="7818438" y="2541588"/>
          <p14:tracePt t="238186" x="7835900" y="2524125"/>
          <p14:tracePt t="238193" x="7861300" y="2506663"/>
          <p14:tracePt t="238209" x="7877175" y="2506663"/>
          <p14:tracePt t="238225" x="7894638" y="2506663"/>
          <p14:tracePt t="238233" x="7912100" y="2506663"/>
          <p14:tracePt t="238251" x="7920038" y="2506663"/>
          <p14:tracePt t="238257" x="7927975" y="2506663"/>
          <p14:tracePt t="238265" x="7937500" y="2524125"/>
          <p14:tracePt t="238273" x="7937500" y="2549525"/>
          <p14:tracePt t="238281" x="7937500" y="2566988"/>
          <p14:tracePt t="238291" x="7937500" y="2592388"/>
          <p14:tracePt t="238304" x="7945438" y="2608263"/>
          <p14:tracePt t="238309" x="7954963" y="2651125"/>
          <p14:tracePt t="238320" x="7962900" y="2676525"/>
          <p14:tracePt t="238325" x="7962900" y="2693988"/>
          <p14:tracePt t="238334" x="7970838" y="2701925"/>
          <p14:tracePt t="238343" x="7970838" y="2719388"/>
          <p14:tracePt t="238351" x="7980363" y="2727325"/>
          <p14:tracePt t="238359" x="7988300" y="2727325"/>
          <p14:tracePt t="238367" x="7988300" y="2736850"/>
          <p14:tracePt t="238384" x="7988300" y="2744788"/>
          <p14:tracePt t="238443" x="7996238" y="2736850"/>
          <p14:tracePt t="238451" x="8005763" y="2736850"/>
          <p14:tracePt t="238459" x="8013700" y="2719388"/>
          <p14:tracePt t="238467" x="8021638" y="2701925"/>
          <p14:tracePt t="238475" x="8031163" y="2693988"/>
          <p14:tracePt t="238486" x="8047038" y="2668588"/>
          <p14:tracePt t="238496" x="8056563" y="2651125"/>
          <p14:tracePt t="238504" x="8064500" y="2643188"/>
          <p14:tracePt t="238512" x="8074025" y="2617788"/>
          <p14:tracePt t="238522" x="8081963" y="2600325"/>
          <p14:tracePt t="238528" x="8089900" y="2582863"/>
          <p14:tracePt t="238537" x="8107363" y="2574925"/>
          <p14:tracePt t="238547" x="8115300" y="2557463"/>
          <p14:tracePt t="238558" x="8132763" y="2541588"/>
          <p14:tracePt t="238563" x="8140700" y="2524125"/>
          <p14:tracePt t="238573" x="8158163" y="2506663"/>
          <p14:tracePt t="238581" x="8175625" y="2506663"/>
          <p14:tracePt t="238587" x="8183563" y="2498725"/>
          <p14:tracePt t="238597" x="8191500" y="2489200"/>
          <p14:tracePt t="238603" x="8208963" y="2481263"/>
          <p14:tracePt t="238611" x="8218488" y="2481263"/>
          <p14:tracePt t="238623" x="8234363" y="2473325"/>
          <p14:tracePt t="238632" x="8269288" y="2463800"/>
          <p14:tracePt t="238639" x="8277225" y="2463800"/>
          <p14:tracePt t="238647" x="8285163" y="2463800"/>
          <p14:tracePt t="238657" x="8294688" y="2463800"/>
          <p14:tracePt t="238667" x="8302625" y="2463800"/>
          <p14:tracePt t="238677" x="8320088" y="2463800"/>
          <p14:tracePt t="238687" x="8328025" y="2473325"/>
          <p14:tracePt t="238697" x="8335963" y="2481263"/>
          <p14:tracePt t="238716" x="8353425" y="2489200"/>
          <p14:tracePt t="238725" x="8353425" y="2498725"/>
          <p14:tracePt t="238733" x="8362950" y="2516188"/>
          <p14:tracePt t="238741" x="8370888" y="2516188"/>
          <p14:tracePt t="238749" x="8378825" y="2532063"/>
          <p14:tracePt t="238757" x="8388350" y="2541588"/>
          <p14:tracePt t="238765" x="8396288" y="2549525"/>
          <p14:tracePt t="238773" x="8413750" y="2566988"/>
          <p14:tracePt t="238781" x="8429625" y="2592388"/>
          <p14:tracePt t="238791" x="8447088" y="2608263"/>
          <p14:tracePt t="238802" x="8464550" y="2625725"/>
          <p14:tracePt t="238810" x="8489950" y="2668588"/>
          <p14:tracePt t="238818" x="8489950" y="2676525"/>
          <p14:tracePt t="238825" x="8507413" y="2676525"/>
          <p14:tracePt t="238833" x="8515350" y="2693988"/>
          <p14:tracePt t="238842" x="8523288" y="2711450"/>
          <p14:tracePt t="238850" x="8532813" y="2719388"/>
          <p14:tracePt t="238860" x="8548688" y="2727325"/>
          <p14:tracePt t="238870" x="8558213" y="2744788"/>
          <p14:tracePt t="238878" x="8574088" y="2770188"/>
          <p14:tracePt t="238886" x="8591550" y="2787650"/>
          <p14:tracePt t="238903" x="8616950" y="2813050"/>
          <p14:tracePt t="238912" x="8624888" y="2830513"/>
          <p14:tracePt t="238918" x="8642350" y="2846388"/>
          <p14:tracePt t="238927" x="8659813" y="2863850"/>
          <p14:tracePt t="238933" x="8667750" y="2863850"/>
          <p14:tracePt t="238944" x="8693150" y="2889250"/>
          <p14:tracePt t="238952" x="8710613" y="2906713"/>
          <p14:tracePt t="238960" x="8728075" y="2914650"/>
          <p14:tracePt t="238970" x="8728075" y="2922588"/>
          <p14:tracePt t="238980" x="8736013" y="2922588"/>
          <p14:tracePt t="238988" x="8743950" y="2932113"/>
          <p14:tracePt t="239012" x="8753475" y="2932113"/>
          <p14:tracePt t="239128" x="8743950" y="2957513"/>
          <p14:tracePt t="239137" x="8736013" y="2982913"/>
          <p14:tracePt t="239145" x="8710613" y="3076575"/>
          <p14:tracePt t="239151" x="8693150" y="3160713"/>
          <p14:tracePt t="239159" x="8685213" y="3246438"/>
          <p14:tracePt t="239167" x="8642350" y="3449638"/>
          <p14:tracePt t="239175" x="8616950" y="3568700"/>
          <p14:tracePt t="239185" x="8558213" y="3832225"/>
          <p14:tracePt t="239191" x="8540750" y="3908425"/>
          <p14:tracePt t="239201" x="8497888" y="4027488"/>
          <p14:tracePt t="239207" x="8455025" y="4156075"/>
          <p14:tracePt t="239217" x="8421688" y="4257675"/>
          <p14:tracePt t="239223" x="8396288" y="4325938"/>
          <p14:tracePt t="239233" x="8378825" y="4368800"/>
          <p14:tracePt t="239259" x="8362950" y="4402138"/>
          <p14:tracePt t="239269" x="8353425" y="4435475"/>
          <p14:tracePt t="239277" x="8310563" y="4529138"/>
          <p14:tracePt t="239286" x="8302625" y="4546600"/>
          <p14:tracePt t="239293" x="8285163" y="4546600"/>
          <p14:tracePt t="239301" x="8285163" y="4554538"/>
          <p14:tracePt t="239309" x="8277225" y="4564063"/>
          <p14:tracePt t="239318" x="8269288" y="4572000"/>
          <p14:tracePt t="239325" x="8259763" y="4572000"/>
          <p14:tracePt t="239333" x="8251825" y="4579938"/>
          <p14:tracePt t="239341" x="8234363" y="4597400"/>
          <p14:tracePt t="239349" x="8218488" y="4605338"/>
          <p14:tracePt t="239357" x="8201025" y="4614863"/>
          <p14:tracePt t="239367" x="8175625" y="4622800"/>
          <p14:tracePt t="239373" x="8132763" y="4630738"/>
          <p14:tracePt t="239381" x="8056563" y="4657725"/>
          <p14:tracePt t="239389" x="8005763" y="4673600"/>
          <p14:tracePt t="239397" x="7970838" y="4683125"/>
          <p14:tracePt t="239405" x="7912100" y="4691063"/>
          <p14:tracePt t="239413" x="7894638" y="4699000"/>
          <p14:tracePt t="239421" x="7835900" y="4708525"/>
          <p14:tracePt t="239429" x="7775575" y="4724400"/>
          <p14:tracePt t="239439" x="7732713" y="4724400"/>
          <p14:tracePt t="239449" x="7673975" y="4724400"/>
          <p14:tracePt t="239459" x="7639050" y="4724400"/>
          <p14:tracePt t="239465" x="7613650" y="4724400"/>
          <p14:tracePt t="239476" x="7588250" y="4724400"/>
          <p14:tracePt t="239483" x="7562850" y="4716463"/>
          <p14:tracePt t="239492" x="7537450" y="4691063"/>
          <p14:tracePt t="239498" x="7512050" y="4665663"/>
          <p14:tracePt t="239508" x="7504113" y="4648200"/>
          <p14:tracePt t="239514" x="7478713" y="4622800"/>
          <p14:tracePt t="239524" x="7461250" y="4597400"/>
          <p14:tracePt t="239532" x="7453313" y="4572000"/>
          <p14:tracePt t="239540" x="7443788" y="4554538"/>
          <p14:tracePt t="239549" x="7443788" y="4538663"/>
          <p14:tracePt t="239558" x="7435850" y="4503738"/>
          <p14:tracePt t="239565" x="7435850" y="4460875"/>
          <p14:tracePt t="239573" x="7435850" y="4435475"/>
          <p14:tracePt t="239580" x="7435850" y="4410075"/>
          <p14:tracePt t="239588" x="7435850" y="4384675"/>
          <p14:tracePt t="239596" x="7435850" y="4376738"/>
          <p14:tracePt t="239605" x="7443788" y="4351338"/>
          <p14:tracePt t="239612" x="7443788" y="4341813"/>
          <p14:tracePt t="239620" x="7453313" y="4333875"/>
          <p14:tracePt t="239655" x="7461250" y="4333875"/>
          <p14:tracePt t="239679" x="7469188" y="4333875"/>
          <p14:tracePt t="239695" x="7478713" y="4333875"/>
          <p14:tracePt t="239703" x="7494588" y="4333875"/>
          <p14:tracePt t="239713" x="7521575" y="4333875"/>
          <p14:tracePt t="239719" x="7537450" y="4333875"/>
          <p14:tracePt t="239729" x="7572375" y="4341813"/>
          <p14:tracePt t="239735" x="7605713" y="4341813"/>
          <p14:tracePt t="239745" x="7648575" y="4341813"/>
          <p14:tracePt t="239755" x="7707313" y="4341813"/>
          <p14:tracePt t="239765" x="7732713" y="4341813"/>
          <p14:tracePt t="239773" x="7775575" y="4341813"/>
          <p14:tracePt t="239787" x="7810500" y="4341813"/>
          <p14:tracePt t="239792" x="7886700" y="4325938"/>
          <p14:tracePt t="239805" x="7912100" y="4308475"/>
          <p14:tracePt t="239811" x="7937500" y="4300538"/>
          <p14:tracePt t="239821" x="7970838" y="4283075"/>
          <p14:tracePt t="239829" x="7988300" y="4275138"/>
          <p14:tracePt t="239837" x="8005763" y="4257675"/>
          <p14:tracePt t="239845" x="8013700" y="4240213"/>
          <p14:tracePt t="239853" x="8031163" y="4224338"/>
          <p14:tracePt t="239861" x="8047038" y="4214813"/>
          <p14:tracePt t="239870" x="8064500" y="4197350"/>
          <p14:tracePt t="239878" x="8074025" y="4181475"/>
          <p14:tracePt t="239888" x="8089900" y="4171950"/>
          <p14:tracePt t="239904" x="8107363" y="4164013"/>
          <p14:tracePt t="239910" x="8115300" y="4156075"/>
          <p14:tracePt t="239919" x="8132763" y="4146550"/>
          <p14:tracePt t="239926" x="8150225" y="4138613"/>
          <p14:tracePt t="239934" x="8158163" y="4130675"/>
          <p14:tracePt t="239942" x="8183563" y="4121150"/>
          <p14:tracePt t="239952" x="8208963" y="4121150"/>
          <p14:tracePt t="239957" x="8218488" y="4121150"/>
          <p14:tracePt t="239965" x="8243888" y="4121150"/>
          <p14:tracePt t="239973" x="8259763" y="4121150"/>
          <p14:tracePt t="239981" x="8277225" y="4121150"/>
          <p14:tracePt t="239989" x="8294688" y="4121150"/>
          <p14:tracePt t="239997" x="8302625" y="4121150"/>
          <p14:tracePt t="240005" x="8320088" y="4121150"/>
          <p14:tracePt t="240013" x="8335963" y="4121150"/>
          <p14:tracePt t="240021" x="8345488" y="4121150"/>
          <p14:tracePt t="240029" x="8362950" y="4130675"/>
          <p14:tracePt t="240039" x="8378825" y="4138613"/>
          <p14:tracePt t="240045" x="8396288" y="4146550"/>
          <p14:tracePt t="240055" x="8404225" y="4164013"/>
          <p14:tracePt t="240061" x="8421688" y="4164013"/>
          <p14:tracePt t="240071" x="8429625" y="4181475"/>
          <p14:tracePt t="240077" x="8447088" y="4181475"/>
          <p14:tracePt t="240089" x="8447088" y="4189413"/>
          <p14:tracePt t="240095" x="8455025" y="4197350"/>
          <p14:tracePt t="240104" x="8464550" y="4197350"/>
          <p14:tracePt t="240128" x="8464550" y="4206875"/>
          <p14:tracePt t="240136" x="8472488" y="4206875"/>
          <p14:tracePt t="240224" x="8480425" y="4206875"/>
          <p14:tracePt t="240248" x="8489950" y="4206875"/>
          <p14:tracePt t="240268" x="8489950" y="4214813"/>
          <p14:tracePt t="240286" x="8497888" y="4214813"/>
          <p14:tracePt t="240578" x="8497888" y="4240213"/>
          <p14:tracePt t="240586" x="8497888" y="4249738"/>
          <p14:tracePt t="240594" x="8489950" y="4265613"/>
          <p14:tracePt t="240603" x="8480425" y="4283075"/>
          <p14:tracePt t="240610" x="8480425" y="4300538"/>
          <p14:tracePt t="240623" x="8472488" y="4300538"/>
          <p14:tracePt t="240628" x="8472488" y="4308475"/>
          <p14:tracePt t="240639" x="8464550" y="4316413"/>
          <p14:tracePt t="240655" x="8455025" y="4316413"/>
          <p14:tracePt t="240806" x="8429625" y="4316413"/>
          <p14:tracePt t="240811" x="8396288" y="4308475"/>
          <p14:tracePt t="240819" x="8378825" y="4300538"/>
          <p14:tracePt t="240827" x="8320088" y="4275138"/>
          <p14:tracePt t="240835" x="8259763" y="4265613"/>
          <p14:tracePt t="240843" x="8201025" y="4257675"/>
          <p14:tracePt t="240853" x="8140700" y="4240213"/>
          <p14:tracePt t="240860" x="8081963" y="4232275"/>
          <p14:tracePt t="240869" x="7962900" y="4214813"/>
          <p14:tracePt t="240876" x="7894638" y="4214813"/>
          <p14:tracePt t="240884" x="7835900" y="4214813"/>
          <p14:tracePt t="240904" x="7666038" y="4214813"/>
          <p14:tracePt t="240907" x="7580313" y="4214813"/>
          <p14:tracePt t="240917" x="7521575" y="4214813"/>
          <p14:tracePt t="240923" x="7453313" y="4214813"/>
          <p14:tracePt t="240933" x="7392988" y="4232275"/>
          <p14:tracePt t="240941" x="7342188" y="4249738"/>
          <p14:tracePt t="240949" x="7291388" y="4265613"/>
          <p14:tracePt t="240957" x="7258050" y="4275138"/>
          <p14:tracePt t="240965" x="7248525" y="4283075"/>
          <p14:tracePt t="240975" x="7223125" y="4291013"/>
          <p14:tracePt t="240986" x="7205663" y="4300538"/>
          <p14:tracePt t="240993" x="7197725" y="4308475"/>
          <p14:tracePt t="241001" x="7180263" y="4308475"/>
          <p14:tracePt t="241009" x="7172325" y="4308475"/>
          <p14:tracePt t="241025" x="7154863" y="4308475"/>
          <p14:tracePt t="241034" x="7146925" y="4308475"/>
          <p14:tracePt t="241041" x="7138988" y="4308475"/>
          <p14:tracePt t="241050" x="7121525" y="4308475"/>
          <p14:tracePt t="241058" x="7113588" y="4308475"/>
          <p14:tracePt t="241065" x="7104063" y="4291013"/>
          <p14:tracePt t="241074" x="7088188" y="4283075"/>
          <p14:tracePt t="241086" x="7070725" y="4265613"/>
          <p14:tracePt t="241094" x="7053263" y="4257675"/>
          <p14:tracePt t="241103" x="7045325" y="4249738"/>
          <p14:tracePt t="241110" x="7035800" y="4240213"/>
          <p14:tracePt t="241121" x="7035800" y="4232275"/>
          <p14:tracePt t="241183" x="7035800" y="4224338"/>
          <p14:tracePt t="241189" x="7035800" y="4214813"/>
          <p14:tracePt t="241199" x="7045325" y="4214813"/>
          <p14:tracePt t="241207" x="7096125" y="4197350"/>
          <p14:tracePt t="241215" x="7113588" y="4189413"/>
          <p14:tracePt t="241223" x="7146925" y="4189413"/>
          <p14:tracePt t="241231" x="7180263" y="4181475"/>
          <p14:tracePt t="241239" x="7240588" y="4171950"/>
          <p14:tracePt t="241247" x="7273925" y="4171950"/>
          <p14:tracePt t="241255" x="7291388" y="4164013"/>
          <p14:tracePt t="241263" x="7316788" y="4164013"/>
          <p14:tracePt t="241271" x="7334250" y="4156075"/>
          <p14:tracePt t="241299" x="7334250" y="4146550"/>
          <p14:tracePt t="241307" x="7342188" y="4130675"/>
          <p14:tracePt t="241316" x="7350125" y="4121150"/>
          <p14:tracePt t="241323" x="7359650" y="4095750"/>
          <p14:tracePt t="241331" x="7359650" y="4070350"/>
          <p14:tracePt t="241339" x="7377113" y="4019550"/>
          <p14:tracePt t="241347" x="7385050" y="3986213"/>
          <p14:tracePt t="241355" x="7392988" y="3935413"/>
          <p14:tracePt t="241364" x="7402513" y="3900488"/>
          <p14:tracePt t="241373" x="7410450" y="3857625"/>
          <p14:tracePt t="241384" x="7418388" y="3832225"/>
          <p14:tracePt t="241392" x="7418388" y="3806825"/>
          <p14:tracePt t="241400" x="7427913" y="3781425"/>
          <p14:tracePt t="241407" x="7427913" y="3748088"/>
          <p14:tracePt t="241416" x="7427913" y="3722688"/>
          <p14:tracePt t="241423" x="7427913" y="3713163"/>
          <p14:tracePt t="241432" x="7427913" y="3687763"/>
          <p14:tracePt t="241441" x="7427913" y="3679825"/>
          <p14:tracePt t="241508" x="7427913" y="3687763"/>
          <p14:tracePt t="241520" x="7427913" y="3713163"/>
          <p14:tracePt t="241530" x="7435850" y="3738563"/>
          <p14:tracePt t="241539" x="7435850" y="3798888"/>
          <p14:tracePt t="241546" x="7443788" y="3857625"/>
          <p14:tracePt t="241555" x="7443788" y="3892550"/>
          <p14:tracePt t="241562" x="7443788" y="3943350"/>
          <p14:tracePt t="241570" x="7443788" y="4002088"/>
          <p14:tracePt t="241577" x="7453313" y="4037013"/>
          <p14:tracePt t="241585" x="7469188" y="4070350"/>
          <p14:tracePt t="241593" x="7494588" y="4095750"/>
          <p14:tracePt t="241602" x="7521575" y="4105275"/>
          <p14:tracePt t="241609" x="7546975" y="4105275"/>
          <p14:tracePt t="241617" x="7562850" y="4105275"/>
          <p14:tracePt t="241625" x="7597775" y="4105275"/>
          <p14:tracePt t="241633" x="7623175" y="4105275"/>
          <p14:tracePt t="241643" x="7648575" y="4105275"/>
          <p14:tracePt t="241653" x="7691438" y="4087813"/>
          <p14:tracePt t="241661" x="7775575" y="4027488"/>
          <p14:tracePt t="241670" x="7793038" y="4011613"/>
          <p14:tracePt t="241678" x="7818438" y="3986213"/>
          <p14:tracePt t="241687" x="7861300" y="3935413"/>
          <p14:tracePt t="241695" x="7886700" y="3892550"/>
          <p14:tracePt t="241704" x="7912100" y="3841750"/>
          <p14:tracePt t="241712" x="7937500" y="3790950"/>
          <p14:tracePt t="241725" x="7970838" y="3705225"/>
          <p14:tracePt t="241730" x="7996238" y="3629025"/>
          <p14:tracePt t="241741" x="8005763" y="3568700"/>
          <p14:tracePt t="241745" x="8013700" y="3492500"/>
          <p14:tracePt t="241753" x="8013700" y="3449638"/>
          <p14:tracePt t="241763" x="8013700" y="3365500"/>
          <p14:tracePt t="241769" x="8013700" y="3297238"/>
          <p14:tracePt t="241779" x="8013700" y="3203575"/>
          <p14:tracePt t="241787" x="7988300" y="3160713"/>
          <p14:tracePt t="241795" x="7980363" y="3127375"/>
          <p14:tracePt t="241805" x="7970838" y="3101975"/>
          <p14:tracePt t="241815" x="7970838" y="3076575"/>
          <p14:tracePt t="241823" x="7927975" y="3025775"/>
          <p14:tracePt t="241831" x="7920038" y="3000375"/>
          <p14:tracePt t="241839" x="7912100" y="2990850"/>
          <p14:tracePt t="241855" x="7912100" y="2982913"/>
          <p14:tracePt t="241863" x="7912100" y="2974975"/>
          <p14:tracePt t="241871" x="7912100" y="2965450"/>
          <p14:tracePt t="242010" x="7927975" y="2965450"/>
          <p14:tracePt t="242020" x="7937500" y="2957513"/>
          <p14:tracePt t="242028" x="7954963" y="2949575"/>
          <p14:tracePt t="242039" x="7970838" y="2940050"/>
          <p14:tracePt t="242044" x="7980363" y="2940050"/>
          <p14:tracePt t="242055" x="7988300" y="2932113"/>
          <p14:tracePt t="242064" x="8005763" y="2932113"/>
          <p14:tracePt t="242074" x="8013700" y="2922588"/>
          <p14:tracePt t="242082" x="8039100" y="2914650"/>
          <p14:tracePt t="242094" x="8047038" y="2906713"/>
          <p14:tracePt t="242103" x="8056563" y="2897188"/>
          <p14:tracePt t="242118" x="8064500" y="2897188"/>
          <p14:tracePt t="242127" x="8074025" y="2889250"/>
          <p14:tracePt t="242135" x="8074025" y="2881313"/>
          <p14:tracePt t="242143" x="8081963" y="2881313"/>
          <p14:tracePt t="242153" x="8081963" y="2871788"/>
          <p14:tracePt t="242161" x="8089900" y="2871788"/>
          <p14:tracePt t="242181" x="8089900" y="2863850"/>
          <p14:tracePt t="242191" x="8099425" y="2855913"/>
          <p14:tracePt t="242457" x="8107363" y="2855913"/>
          <p14:tracePt t="242464" x="8124825" y="2855913"/>
          <p14:tracePt t="242474" x="8132763" y="2855913"/>
          <p14:tracePt t="242484" x="8150225" y="2855913"/>
          <p14:tracePt t="242493" x="8158163" y="2863850"/>
          <p14:tracePt t="242510" x="8166100" y="2871788"/>
          <p14:tracePt t="242520" x="8175625" y="2871788"/>
          <p14:tracePt t="243022" x="8191500" y="2871788"/>
          <p14:tracePt t="243033" x="8201025" y="2871788"/>
          <p14:tracePt t="243051" x="8208963" y="2871788"/>
          <p14:tracePt t="243059" x="8226425" y="2871788"/>
          <p14:tracePt t="243076" x="8243888" y="2871788"/>
          <p14:tracePt t="243084" x="8259763" y="2871788"/>
          <p14:tracePt t="243092" x="8269288" y="2863850"/>
          <p14:tracePt t="243100" x="8285163" y="2855913"/>
          <p14:tracePt t="243108" x="8294688" y="2855913"/>
          <p14:tracePt t="243135" x="8294688" y="2846388"/>
          <p14:tracePt t="243141" x="8302625" y="2846388"/>
          <p14:tracePt t="243520" x="8277225" y="2846388"/>
          <p14:tracePt t="243528" x="8251825" y="2846388"/>
          <p14:tracePt t="243537" x="8226425" y="2846388"/>
          <p14:tracePt t="243544" x="8183563" y="2846388"/>
          <p14:tracePt t="243554" x="8124825" y="2855913"/>
          <p14:tracePt t="243559" x="8047038" y="2863850"/>
          <p14:tracePt t="243567" x="7945438" y="2871788"/>
          <p14:tracePt t="243575" x="7877175" y="2871788"/>
          <p14:tracePt t="243583" x="7818438" y="2881313"/>
          <p14:tracePt t="243591" x="7775575" y="2881313"/>
          <p14:tracePt t="243601" x="7750175" y="2889250"/>
          <p14:tracePt t="243607" x="7732713" y="2889250"/>
          <p14:tracePt t="243615" x="7732713" y="2897188"/>
          <p14:tracePt t="243676" x="7732713" y="2906713"/>
          <p14:tracePt t="243729" x="7732713" y="2914650"/>
          <p14:tracePt t="243759" x="7742238" y="2914650"/>
          <p14:tracePt t="243778" x="7750175" y="2914650"/>
          <p14:tracePt t="243841" x="7758113" y="2889250"/>
          <p14:tracePt t="243849" x="7758113" y="2871788"/>
          <p14:tracePt t="243857" x="7767638" y="2863850"/>
          <p14:tracePt t="243865" x="7767638" y="2846388"/>
          <p14:tracePt t="243873" x="7767638" y="2838450"/>
          <p14:tracePt t="243883" x="7767638" y="2820988"/>
          <p14:tracePt t="243893" x="7767638" y="2795588"/>
          <p14:tracePt t="243906" x="7767638" y="2787650"/>
          <p14:tracePt t="243910" x="7775575" y="2770188"/>
          <p14:tracePt t="243918" x="7775575" y="2762250"/>
          <p14:tracePt t="243926" x="7775575" y="2752725"/>
          <p14:tracePt t="243934" x="7775575" y="2744788"/>
          <p14:tracePt t="243946" x="7775575" y="2736850"/>
          <p14:tracePt t="244022" x="7783513" y="2736850"/>
          <p14:tracePt t="244030" x="7810500" y="2736850"/>
          <p14:tracePt t="244040" x="7826375" y="2736850"/>
          <p14:tracePt t="244046" x="7851775" y="2736850"/>
          <p14:tracePt t="244055" x="7877175" y="2736850"/>
          <p14:tracePt t="244063" x="7894638" y="2736850"/>
          <p14:tracePt t="244071" x="7920038" y="2736850"/>
          <p14:tracePt t="244079" x="7945438" y="2736850"/>
          <p14:tracePt t="244088" x="7962900" y="2736850"/>
          <p14:tracePt t="244098" x="7988300" y="2736850"/>
          <p14:tracePt t="244108" x="8005763" y="2736850"/>
          <p14:tracePt t="244115" x="8013700" y="2736850"/>
          <p14:tracePt t="244124" x="8021638" y="2736850"/>
          <p14:tracePt t="244131" x="8031163" y="2736850"/>
          <p14:tracePt t="244147" x="8039100" y="2736850"/>
          <p14:tracePt t="244157" x="8047038" y="2736850"/>
          <p14:tracePt t="244167" x="8056563" y="2736850"/>
          <p14:tracePt t="244175" x="8064500" y="2736850"/>
          <p14:tracePt t="244183" x="8074025" y="2736850"/>
          <p14:tracePt t="244207" x="8074025" y="2727325"/>
          <p14:tracePt t="244306" x="8056563" y="2727325"/>
          <p14:tracePt t="244312" x="8031163" y="2727325"/>
          <p14:tracePt t="244322" x="7980363" y="2736850"/>
          <p14:tracePt t="244329" x="7894638" y="2744788"/>
          <p14:tracePt t="244342" x="7810500" y="2762250"/>
          <p14:tracePt t="244352" x="7716838" y="2778125"/>
          <p14:tracePt t="244364" x="7631113" y="2787650"/>
          <p14:tracePt t="244375" x="7504113" y="2813050"/>
          <p14:tracePt t="244382" x="7427913" y="2838450"/>
          <p14:tracePt t="244390" x="7410450" y="2838450"/>
          <p14:tracePt t="244402" x="7385050" y="2846388"/>
          <p14:tracePt t="244410" x="7367588" y="2846388"/>
          <p14:tracePt t="244426" x="7359650" y="2846388"/>
          <p14:tracePt t="244584" x="7350125" y="2846388"/>
          <p14:tracePt t="244605" x="7342188" y="2846388"/>
          <p14:tracePt t="244986" x="7334250" y="2855913"/>
          <p14:tracePt t="244994" x="7308850" y="2881313"/>
          <p14:tracePt t="245003" x="7283450" y="2906713"/>
          <p14:tracePt t="245009" x="7240588" y="2957513"/>
          <p14:tracePt t="245017" x="7189788" y="3025775"/>
          <p14:tracePt t="245025" x="7121525" y="3101975"/>
          <p14:tracePt t="245033" x="7045325" y="3170238"/>
          <p14:tracePt t="245041" x="6977063" y="3246438"/>
          <p14:tracePt t="245049" x="6850063" y="3373438"/>
          <p14:tracePt t="245057" x="6756400" y="3441700"/>
          <p14:tracePt t="245067" x="6680200" y="3502025"/>
          <p14:tracePt t="245073" x="6551613" y="3586163"/>
          <p14:tracePt t="245081" x="6424613" y="3662363"/>
          <p14:tracePt t="245089" x="6262688" y="3722688"/>
          <p14:tracePt t="245097" x="6169025" y="3773488"/>
          <p14:tracePt t="245105" x="6102350" y="3790950"/>
          <p14:tracePt t="245114" x="5983288" y="3849688"/>
          <p14:tracePt t="245123" x="5905500" y="3867150"/>
          <p14:tracePt t="245131" x="5846763" y="3892550"/>
          <p14:tracePt t="245137" x="5813425" y="3900488"/>
          <p14:tracePt t="245145" x="5795963" y="3900488"/>
          <p14:tracePt t="245155" x="5788025" y="3908425"/>
          <p14:tracePt t="245161" x="5778500" y="3908425"/>
          <p14:tracePt t="245573" x="5778500" y="3900488"/>
          <p14:tracePt t="245581" x="5770563" y="3857625"/>
          <p14:tracePt t="245589" x="5745163" y="3781425"/>
          <p14:tracePt t="245597" x="5727700" y="3705225"/>
          <p14:tracePt t="245605" x="5719763" y="3679825"/>
          <p14:tracePt t="245613" x="5702300" y="3611563"/>
          <p14:tracePt t="245621" x="5651500" y="3509963"/>
          <p14:tracePt t="245629" x="5608638" y="3424238"/>
          <p14:tracePt t="245637" x="5565775" y="3348038"/>
          <p14:tracePt t="245645" x="5532438" y="3271838"/>
          <p14:tracePt t="245655" x="5456238" y="3152775"/>
          <p14:tracePt t="245661" x="5413375" y="3076575"/>
          <p14:tracePt t="245670" x="5345113" y="2957513"/>
          <p14:tracePt t="245677" x="5268913" y="2820988"/>
          <p14:tracePt t="245687" x="5183188" y="2701925"/>
          <p14:tracePt t="245694" x="5141913" y="2625725"/>
          <p14:tracePt t="245703" x="5038725" y="2463800"/>
          <p14:tracePt t="245709" x="5005388" y="2397125"/>
          <p14:tracePt t="245720" x="4979988" y="2371725"/>
          <p14:tracePt t="245725" x="4972050" y="2371725"/>
          <p14:tracePt t="245736" x="4972050" y="2362200"/>
          <p14:tracePt t="245816" x="4979988" y="2362200"/>
          <p14:tracePt t="245823" x="5005388" y="2362200"/>
          <p14:tracePt t="245831" x="5030788" y="2362200"/>
          <p14:tracePt t="245839" x="5106988" y="2362200"/>
          <p14:tracePt t="245848" x="5235575" y="2362200"/>
          <p14:tracePt t="245855" x="5353050" y="2362200"/>
          <p14:tracePt t="245863" x="5438775" y="2362200"/>
          <p14:tracePt t="245871" x="5575300" y="2362200"/>
          <p14:tracePt t="245880" x="5702300" y="2362200"/>
          <p14:tracePt t="245889" x="5829300" y="2362200"/>
          <p14:tracePt t="245899" x="5973763" y="2362200"/>
          <p14:tracePt t="245907" x="6067425" y="2362200"/>
          <p14:tracePt t="245917" x="6178550" y="2362200"/>
          <p14:tracePt t="245925" x="6338888" y="2362200"/>
          <p14:tracePt t="245932" x="6381750" y="2362200"/>
          <p14:tracePt t="245939" x="6483350" y="2371725"/>
          <p14:tracePt t="245947" x="6543675" y="2379663"/>
          <p14:tracePt t="245955" x="6586538" y="2397125"/>
          <p14:tracePt t="245964" x="6611938" y="2397125"/>
          <p14:tracePt t="245971" x="6645275" y="2405063"/>
          <p14:tracePt t="245987" x="6654800" y="2405063"/>
          <p14:tracePt t="245995" x="6662738" y="2413000"/>
          <p14:tracePt t="246024" x="6662738" y="2422525"/>
          <p14:tracePt t="246034" x="6670675" y="2422525"/>
          <p14:tracePt t="246041" x="6670675" y="2430463"/>
          <p14:tracePt t="246049" x="6680200" y="2438400"/>
          <p14:tracePt t="246057" x="6688138" y="2447925"/>
          <p14:tracePt t="246065" x="6688138" y="2455863"/>
          <p14:tracePt t="246073" x="6696075" y="2463800"/>
          <p14:tracePt t="246081" x="6696075" y="2481263"/>
          <p14:tracePt t="246089" x="6696075" y="2489200"/>
          <p14:tracePt t="246099" x="6705600" y="2506663"/>
          <p14:tracePt t="246109" x="6713538" y="2524125"/>
          <p14:tracePt t="246117" x="6721475" y="2532063"/>
          <p14:tracePt t="246128" x="6721475" y="2549525"/>
          <p14:tracePt t="246137" x="6731000" y="2557463"/>
          <p14:tracePt t="246163" x="6731000" y="2566988"/>
          <p14:tracePt t="246244" x="6738938" y="2566988"/>
          <p14:tracePt t="246258" x="6746875" y="2566988"/>
          <p14:tracePt t="246278" x="6746875" y="2574925"/>
          <p14:tracePt t="246288" x="6756400" y="2574925"/>
          <p14:tracePt t="246296" x="6764338" y="2574925"/>
          <p14:tracePt t="246308" x="6772275" y="2574925"/>
          <p14:tracePt t="246316" x="6781800" y="2574925"/>
          <p14:tracePt t="246324" x="6799263" y="2574925"/>
          <p14:tracePt t="246332" x="6815138" y="2574925"/>
          <p14:tracePt t="246344" x="6840538" y="2574925"/>
          <p14:tracePt t="246352" x="6908800" y="2574925"/>
          <p14:tracePt t="246360" x="6951663" y="2574925"/>
          <p14:tracePt t="246368" x="7010400" y="2582863"/>
          <p14:tracePt t="246376" x="7096125" y="2582863"/>
          <p14:tracePt t="246384" x="7189788" y="2582863"/>
          <p14:tracePt t="246392" x="7265988" y="2592388"/>
          <p14:tracePt t="246399" x="7392988" y="2592388"/>
          <p14:tracePt t="246407" x="7521575" y="2592388"/>
          <p14:tracePt t="246415" x="7656513" y="2608263"/>
          <p14:tracePt t="246423" x="7793038" y="2617788"/>
          <p14:tracePt t="246434" x="7920038" y="2625725"/>
          <p14:tracePt t="246443" x="8013700" y="2643188"/>
          <p14:tracePt t="246454" x="8074025" y="2651125"/>
          <p14:tracePt t="246459" x="8191500" y="2660650"/>
          <p14:tracePt t="246467" x="8251825" y="2668588"/>
          <p14:tracePt t="246475" x="8277225" y="2676525"/>
          <p14:tracePt t="246483" x="8302625" y="2686050"/>
          <p14:tracePt t="246491" x="8328025" y="2693988"/>
          <p14:tracePt t="246499" x="8335963" y="2701925"/>
          <p14:tracePt t="246507" x="8345488" y="2701925"/>
          <p14:tracePt t="246531" x="8345488" y="2711450"/>
          <p14:tracePt t="246550" x="8353425" y="2711450"/>
          <p14:tracePt t="246572" x="8362950" y="2719388"/>
          <p14:tracePt t="246653" x="8362950" y="2711450"/>
          <p14:tracePt t="246661" x="8370888" y="2686050"/>
          <p14:tracePt t="246672" x="8370888" y="2660650"/>
          <p14:tracePt t="246682" x="8378825" y="2617788"/>
          <p14:tracePt t="246690" x="8378825" y="2592388"/>
          <p14:tracePt t="246698" x="8378825" y="2574925"/>
          <p14:tracePt t="246706" x="8388350" y="2549525"/>
          <p14:tracePt t="246714" x="8388350" y="2532063"/>
          <p14:tracePt t="246721" x="8404225" y="2524125"/>
          <p14:tracePt t="246729" x="8413750" y="2524125"/>
          <p14:tracePt t="246737" x="8413750" y="2516188"/>
          <p14:tracePt t="246745" x="8429625" y="2506663"/>
          <p14:tracePt t="246753" x="8455025" y="2506663"/>
          <p14:tracePt t="246761" x="8464550" y="2506663"/>
          <p14:tracePt t="246769" x="8497888" y="2498725"/>
          <p14:tracePt t="246777" x="8523288" y="2498725"/>
          <p14:tracePt t="246786" x="8540750" y="2489200"/>
          <p14:tracePt t="246793" x="8566150" y="2489200"/>
          <p14:tracePt t="246803" x="8583613" y="2489200"/>
          <p14:tracePt t="246809" x="8591550" y="2489200"/>
          <p14:tracePt t="246818" x="8609013" y="2498725"/>
          <p14:tracePt t="246825" x="8624888" y="2506663"/>
          <p14:tracePt t="246837" x="8642350" y="2524125"/>
          <p14:tracePt t="246845" x="8651875" y="2541588"/>
          <p14:tracePt t="246855" x="8659813" y="2574925"/>
          <p14:tracePt t="246864" x="8659813" y="2600325"/>
          <p14:tracePt t="246878" x="8667750" y="2633663"/>
          <p14:tracePt t="246890" x="8667750" y="2701925"/>
          <p14:tracePt t="246900" x="8667750" y="2727325"/>
          <p14:tracePt t="246910" x="8667750" y="2770188"/>
          <p14:tracePt t="246921" x="8667750" y="2778125"/>
          <p14:tracePt t="246937" x="8659813" y="2778125"/>
          <p14:tracePt t="246946" x="8642350" y="2787650"/>
          <p14:tracePt t="246955" x="8624888" y="2787650"/>
          <p14:tracePt t="246964" x="8599488" y="2795588"/>
          <p14:tracePt t="246971" x="8558213" y="2805113"/>
          <p14:tracePt t="246983" x="8497888" y="2813050"/>
          <p14:tracePt t="246992" x="8472488" y="2820988"/>
          <p14:tracePt t="247000" x="8439150" y="2820988"/>
          <p14:tracePt t="247008" x="8421688" y="2830513"/>
          <p14:tracePt t="247015" x="8396288" y="2838450"/>
          <p14:tracePt t="247026" x="8370888" y="2838450"/>
          <p14:tracePt t="247037" x="8370888" y="2846388"/>
          <p14:tracePt t="247044" x="8362950" y="2846388"/>
          <p14:tracePt t="247052" x="8353425" y="2855913"/>
          <p14:tracePt t="247062" x="8345488" y="2871788"/>
          <p14:tracePt t="247072" x="8335963" y="2889250"/>
          <p14:tracePt t="247082" x="8335963" y="2906713"/>
          <p14:tracePt t="247092" x="8310563" y="2965450"/>
          <p14:tracePt t="247103" x="8277225" y="3076575"/>
          <p14:tracePt t="247108" x="8269288" y="3127375"/>
          <p14:tracePt t="247116" x="8259763" y="3186113"/>
          <p14:tracePt t="247127" x="8251825" y="3228975"/>
          <p14:tracePt t="247133" x="8243888" y="3263900"/>
          <p14:tracePt t="247139" x="8234363" y="3297238"/>
          <p14:tracePt t="247149" x="8226425" y="3340100"/>
          <p14:tracePt t="247155" x="8226425" y="3365500"/>
          <p14:tracePt t="247165" x="8218488" y="3398838"/>
          <p14:tracePt t="247173" x="8208963" y="3424238"/>
          <p14:tracePt t="247187" x="8208963" y="3433763"/>
          <p14:tracePt t="247197" x="8201025" y="3459163"/>
          <p14:tracePt t="247205" x="8183563" y="3492500"/>
          <p14:tracePt t="247213" x="8183563" y="3509963"/>
          <p14:tracePt t="247221" x="8175625" y="3509963"/>
          <p14:tracePt t="247229" x="8175625" y="3517900"/>
          <p14:tracePt t="247243" x="8166100" y="3527425"/>
          <p14:tracePt t="247257" x="8158163" y="3535363"/>
          <p14:tracePt t="247265" x="8124825" y="3560763"/>
          <p14:tracePt t="247273" x="8107363" y="3578225"/>
          <p14:tracePt t="247281" x="8099425" y="3586163"/>
          <p14:tracePt t="247292" x="8081963" y="3594100"/>
          <p14:tracePt t="247304" x="8047038" y="3603625"/>
          <p14:tracePt t="247310" x="7945438" y="3629025"/>
          <p14:tracePt t="247321" x="7912100" y="3629025"/>
          <p14:tracePt t="247326" x="7886700" y="3629025"/>
          <p14:tracePt t="247334" x="7835900" y="3646488"/>
          <p14:tracePt t="247341" x="7800975" y="3654425"/>
          <p14:tracePt t="247349" x="7767638" y="3654425"/>
          <p14:tracePt t="247357" x="7732713" y="3679825"/>
          <p14:tracePt t="247366" x="7699375" y="3687763"/>
          <p14:tracePt t="247375" x="7656513" y="3713163"/>
          <p14:tracePt t="247382" x="7562850" y="3756025"/>
          <p14:tracePt t="247390" x="7512050" y="3790950"/>
          <p14:tracePt t="247397" x="7453313" y="3832225"/>
          <p14:tracePt t="247407" x="7402513" y="3857625"/>
          <p14:tracePt t="247413" x="7334250" y="3917950"/>
          <p14:tracePt t="247423" x="7283450" y="3960813"/>
          <p14:tracePt t="247431" x="7232650" y="3986213"/>
          <p14:tracePt t="247439" x="7180263" y="4052888"/>
          <p14:tracePt t="247452" x="7138988" y="4087813"/>
          <p14:tracePt t="247459" x="7088188" y="4130675"/>
          <p14:tracePt t="247467" x="7053263" y="4181475"/>
          <p14:tracePt t="247475" x="7027863" y="4206875"/>
          <p14:tracePt t="247483" x="6977063" y="4257675"/>
          <p14:tracePt t="247491" x="6934200" y="4308475"/>
          <p14:tracePt t="247502" x="6891338" y="4359275"/>
          <p14:tracePt t="247511" x="6865938" y="4394200"/>
          <p14:tracePt t="247522" x="6764338" y="4503738"/>
          <p14:tracePt t="247527" x="6746875" y="4521200"/>
          <p14:tracePt t="247535" x="6705600" y="4554538"/>
          <p14:tracePt t="247543" x="6696075" y="4579938"/>
          <p14:tracePt t="247553" x="6670675" y="4597400"/>
          <p14:tracePt t="247559" x="6662738" y="4597400"/>
          <p14:tracePt t="247567" x="6654800" y="4605338"/>
          <p14:tracePt t="247686" x="6654800" y="4614863"/>
          <p14:tracePt t="247722" x="6645275" y="4614863"/>
          <p14:tracePt t="247738" x="6637338" y="4614863"/>
          <p14:tracePt t="247746" x="6637338" y="4622800"/>
          <p14:tracePt t="247813" x="6627813" y="4622800"/>
          <p14:tracePt t="247845" x="6619875" y="4622800"/>
          <p14:tracePt t="247853" x="6611938" y="4622800"/>
          <p14:tracePt t="247879" x="6594475" y="4622800"/>
          <p14:tracePt t="247887" x="6586538" y="4630738"/>
          <p14:tracePt t="247893" x="6577013" y="4630738"/>
          <p14:tracePt t="247909" x="6569075" y="4630738"/>
          <p14:tracePt t="247925" x="6561138" y="4630738"/>
          <p14:tracePt t="247943" x="6551613" y="4630738"/>
          <p14:tracePt t="247957" x="6543675" y="4630738"/>
          <p14:tracePt t="247997" x="6543675" y="4622800"/>
          <p14:tracePt t="248008" x="6535738" y="4622800"/>
          <p14:tracePt t="248040" x="6526213" y="4614863"/>
          <p14:tracePt t="248064" x="6526213" y="4605338"/>
          <p14:tracePt t="248105" x="6518275" y="4605338"/>
          <p14:tracePt t="248115" x="6518275" y="4597400"/>
          <p14:tracePt t="248131" x="6510338" y="4579938"/>
          <p14:tracePt t="248147" x="6510338" y="4564063"/>
          <p14:tracePt t="248155" x="6500813" y="4554538"/>
          <p14:tracePt t="248163" x="6500813" y="4538663"/>
          <p14:tracePt t="248171" x="6500813" y="4513263"/>
          <p14:tracePt t="248179" x="6500813" y="4495800"/>
          <p14:tracePt t="248187" x="6500813" y="4460875"/>
          <p14:tracePt t="248195" x="6500813" y="4419600"/>
          <p14:tracePt t="248203" x="6500813" y="4359275"/>
          <p14:tracePt t="248211" x="6500813" y="4275138"/>
          <p14:tracePt t="248219" x="6500813" y="4206875"/>
          <p14:tracePt t="248227" x="6500813" y="4130675"/>
          <p14:tracePt t="248235" x="6500813" y="4062413"/>
          <p14:tracePt t="248243" x="6500813" y="3976688"/>
          <p14:tracePt t="248251" x="6492875" y="3798888"/>
          <p14:tracePt t="248259" x="6475413" y="3697288"/>
          <p14:tracePt t="248270" x="6457950" y="3594100"/>
          <p14:tracePt t="248275" x="6432550" y="3509963"/>
          <p14:tracePt t="248285" x="6391275" y="3390900"/>
          <p14:tracePt t="248293" x="6356350" y="3314700"/>
          <p14:tracePt t="248305" x="6323013" y="3263900"/>
          <p14:tracePt t="248315" x="6272213" y="3211513"/>
          <p14:tracePt t="248325" x="6237288" y="3186113"/>
          <p14:tracePt t="248333" x="6118225" y="3119438"/>
          <p14:tracePt t="248341" x="6084888" y="3101975"/>
          <p14:tracePt t="248349" x="6059488" y="3094038"/>
          <p14:tracePt t="248357" x="6034088" y="3084513"/>
          <p14:tracePt t="248365" x="5999163" y="3084513"/>
          <p14:tracePt t="248373" x="5973763" y="3076575"/>
          <p14:tracePt t="248381" x="5940425" y="3076575"/>
          <p14:tracePt t="248389" x="5897563" y="3076575"/>
          <p14:tracePt t="248397" x="5829300" y="3076575"/>
          <p14:tracePt t="248405" x="5770563" y="3076575"/>
          <p14:tracePt t="248414" x="5719763" y="3076575"/>
          <p14:tracePt t="248423" x="5651500" y="3094038"/>
          <p14:tracePt t="248429" x="5549900" y="3119438"/>
          <p14:tracePt t="248437" x="5472113" y="3127375"/>
          <p14:tracePt t="248445" x="5413375" y="3135313"/>
          <p14:tracePt t="248454" x="5353050" y="3160713"/>
          <p14:tracePt t="248462" x="5294313" y="3170238"/>
          <p14:tracePt t="248471" x="5235575" y="3186113"/>
          <p14:tracePt t="248478" x="5157788" y="3203575"/>
          <p14:tracePt t="248487" x="5099050" y="3221038"/>
          <p14:tracePt t="248493" x="5038725" y="3228975"/>
          <p14:tracePt t="248502" x="4979988" y="3228975"/>
          <p14:tracePt t="248509" x="4919663" y="3238500"/>
          <p14:tracePt t="248517" x="4835525" y="3238500"/>
          <p14:tracePt t="248525" x="4802188" y="3238500"/>
          <p14:tracePt t="248533" x="4749800" y="3238500"/>
          <p14:tracePt t="248543" x="4657725" y="3228975"/>
          <p14:tracePt t="248552" x="4572000" y="3203575"/>
          <p14:tracePt t="248557" x="4495800" y="3170238"/>
          <p14:tracePt t="248567" x="4419600" y="3127375"/>
          <p14:tracePt t="248579" x="4316413" y="3084513"/>
          <p14:tracePt t="248587" x="4214813" y="3016250"/>
          <p14:tracePt t="248595" x="4095750" y="2957513"/>
          <p14:tracePt t="248607" x="4002088" y="2881313"/>
          <p14:tracePt t="248620" x="3935413" y="2838450"/>
          <p14:tracePt t="248631" x="3662363" y="2600325"/>
          <p14:tracePt t="248642" x="3586163" y="2524125"/>
          <p14:tracePt t="248652" x="3467100" y="2379663"/>
          <p14:tracePt t="248661" x="3424238" y="2303463"/>
          <p14:tracePt t="248671" x="3382963" y="2235200"/>
          <p14:tracePt t="248685" x="3297238" y="2039938"/>
          <p14:tracePt t="248699" x="3289300" y="1997075"/>
          <p14:tracePt t="248707" x="3279775" y="1946275"/>
          <p14:tracePt t="248723" x="3279775" y="1938338"/>
          <p14:tracePt t="248763" x="3279775" y="1928813"/>
          <p14:tracePt t="248785" x="3279775" y="1895475"/>
          <p14:tracePt t="248793" x="3279775" y="1885950"/>
          <p14:tracePt t="248812" x="3279775" y="1878013"/>
          <p14:tracePt t="248824" x="3279775" y="1870075"/>
          <p14:tracePt t="248856" x="3279775" y="1860550"/>
          <p14:tracePt t="248971" x="3279775" y="1870075"/>
          <p14:tracePt t="248978" x="3279775" y="1903413"/>
          <p14:tracePt t="248989" x="3279775" y="1963738"/>
          <p14:tracePt t="248996" x="3279775" y="1989138"/>
          <p14:tracePt t="249007" x="3289300" y="2014538"/>
          <p14:tracePt t="249047" x="3297238" y="2030413"/>
          <p14:tracePt t="249055" x="3305175" y="2047875"/>
          <p14:tracePt t="249064" x="3492500" y="2235200"/>
          <p14:tracePt t="249071" x="3509963" y="2252663"/>
          <p14:tracePt t="249078" x="3527425" y="2268538"/>
          <p14:tracePt t="249086" x="3535363" y="2286000"/>
          <p14:tracePt t="249096" x="3543300" y="2303463"/>
          <p14:tracePt t="249104" x="3552825" y="2319338"/>
          <p14:tracePt t="249112" x="3552825" y="2328863"/>
          <p14:tracePt t="249118" x="3552825" y="2344738"/>
          <p14:tracePt t="249130" x="3552825" y="2371725"/>
          <p14:tracePt t="249138" x="3552825" y="2379663"/>
          <p14:tracePt t="249147" x="3517900" y="2447925"/>
          <p14:tracePt t="249155" x="3492500" y="2489200"/>
          <p14:tracePt t="249167" x="3475038" y="2516188"/>
          <p14:tracePt t="249177" x="3441700" y="2557463"/>
          <p14:tracePt t="249187" x="3416300" y="2592388"/>
          <p14:tracePt t="249195" x="3289300" y="2762250"/>
          <p14:tracePt t="249203" x="3263900" y="2795588"/>
          <p14:tracePt t="249211" x="3246438" y="2846388"/>
          <p14:tracePt t="249220" x="3228975" y="2889250"/>
          <p14:tracePt t="249229" x="3228975" y="2922588"/>
          <p14:tracePt t="249291" x="3228975" y="2965450"/>
          <p14:tracePt t="249299" x="3340100" y="3654425"/>
          <p14:tracePt t="249307" x="3449638" y="4002088"/>
          <p14:tracePt t="249316" x="3467100" y="4052888"/>
          <p14:tracePt t="249324" x="3484563" y="4121150"/>
          <p14:tracePt t="249337" x="3484563" y="4171950"/>
          <p14:tracePt t="249344" x="3492500" y="4197350"/>
          <p14:tracePt t="249351" x="3492500" y="4249738"/>
          <p14:tracePt t="249361" x="3492500" y="4316413"/>
          <p14:tracePt t="249369" x="3492500" y="4376738"/>
          <p14:tracePt t="249380" x="3492500" y="4419600"/>
          <p14:tracePt t="249388" x="3492500" y="4564063"/>
          <p14:tracePt t="249405" x="3492500" y="4589463"/>
          <p14:tracePt t="249416" x="3492500" y="4622800"/>
          <p14:tracePt t="249426" x="3475038" y="4716463"/>
          <p14:tracePt t="249438" x="3467100" y="4741863"/>
          <p14:tracePt t="249446" x="3467100" y="4759325"/>
          <p14:tracePt t="249455" x="3467100" y="4792663"/>
          <p14:tracePt t="249462" x="3467100" y="4818063"/>
          <p14:tracePt t="249473" x="3459163" y="4827588"/>
          <p14:tracePt t="249482" x="3459163" y="4852988"/>
          <p14:tracePt t="249489" x="3449638" y="4886325"/>
          <p14:tracePt t="249502" x="3449638" y="4903788"/>
          <p14:tracePt t="249509" x="3449638" y="4919663"/>
          <p14:tracePt t="249517" x="3449638" y="4946650"/>
          <p14:tracePt t="249540" x="3449638" y="4954588"/>
          <p14:tracePt t="249549" x="3449638" y="4962525"/>
          <p14:tracePt t="249565" x="3449638" y="4972050"/>
          <p14:tracePt t="253460" x="3449638" y="4954588"/>
          <p14:tracePt t="253470" x="3475038" y="4911725"/>
          <p14:tracePt t="253478" x="3509963" y="4860925"/>
          <p14:tracePt t="253486" x="3517900" y="4835525"/>
          <p14:tracePt t="253494" x="3517900" y="4818063"/>
          <p14:tracePt t="253502" x="3517900" y="4802188"/>
          <p14:tracePt t="253514" x="3517900" y="4784725"/>
          <p14:tracePt t="253522" x="3517900" y="4724400"/>
          <p14:tracePt t="253530" x="3517900" y="4699000"/>
          <p14:tracePt t="253538" x="3517900" y="4665663"/>
          <p14:tracePt t="253545" x="3509963" y="4630738"/>
          <p14:tracePt t="253555" x="3509963" y="4605338"/>
          <p14:tracePt t="253561" x="3509963" y="4579938"/>
          <p14:tracePt t="253569" x="3502025" y="4546600"/>
          <p14:tracePt t="253577" x="3492500" y="4503738"/>
          <p14:tracePt t="253586" x="3492500" y="4478338"/>
          <p14:tracePt t="253593" x="3492500" y="4435475"/>
          <p14:tracePt t="253601" x="3484563" y="4394200"/>
          <p14:tracePt t="253611" x="3484563" y="4333875"/>
          <p14:tracePt t="253625" x="3484563" y="4291013"/>
          <p14:tracePt t="253635" x="3475038" y="4232275"/>
          <p14:tracePt t="253643" x="3459163" y="4070350"/>
          <p14:tracePt t="253652" x="3459163" y="4044950"/>
          <p14:tracePt t="253659" x="3459163" y="4011613"/>
          <p14:tracePt t="253671" x="3459163" y="3976688"/>
          <p14:tracePt t="253679" x="3449638" y="3951288"/>
          <p14:tracePt t="253687" x="3449638" y="3908425"/>
          <p14:tracePt t="253693" x="3449638" y="3867150"/>
          <p14:tracePt t="253704" x="3441700" y="3806825"/>
          <p14:tracePt t="253712" x="3441700" y="3781425"/>
          <p14:tracePt t="253720" x="3441700" y="3722688"/>
          <p14:tracePt t="253727" x="3441700" y="3687763"/>
          <p14:tracePt t="253738" x="3441700" y="3654425"/>
          <p14:tracePt t="253748" x="3441700" y="3603625"/>
          <p14:tracePt t="253757" x="3441700" y="3475038"/>
          <p14:tracePt t="253768" x="3441700" y="3424238"/>
          <p14:tracePt t="253775" x="3441700" y="3382963"/>
          <p14:tracePt t="253784" x="3441700" y="3330575"/>
          <p14:tracePt t="253791" x="3441700" y="3289300"/>
          <p14:tracePt t="253799" x="3441700" y="3246438"/>
          <p14:tracePt t="253810" x="3441700" y="3203575"/>
          <p14:tracePt t="253817" x="3441700" y="3170238"/>
          <p14:tracePt t="253830" x="3441700" y="3135313"/>
          <p14:tracePt t="253838" x="3467100" y="2957513"/>
          <p14:tracePt t="253845" x="3475038" y="2914650"/>
          <p14:tracePt t="253854" x="3502025" y="2838450"/>
          <p14:tracePt t="253861" x="3517900" y="2762250"/>
          <p14:tracePt t="253870" x="3543300" y="2686050"/>
          <p14:tracePt t="253877" x="3552825" y="2643188"/>
          <p14:tracePt t="253884" x="3568700" y="2582863"/>
          <p14:tracePt t="253891" x="3594100" y="2506663"/>
          <p14:tracePt t="253906" x="3611563" y="2447925"/>
          <p14:tracePt t="253912" x="3636963" y="2371725"/>
          <p14:tracePt t="253921" x="3646488" y="2311400"/>
          <p14:tracePt t="253929" x="3654425" y="2278063"/>
          <p14:tracePt t="253937" x="3687763" y="2192338"/>
          <p14:tracePt t="253943" x="3697288" y="2141538"/>
          <p14:tracePt t="253953" x="3713163" y="2098675"/>
          <p14:tracePt t="253959" x="3730625" y="2030413"/>
          <p14:tracePt t="253971" x="3748088" y="2014538"/>
          <p14:tracePt t="253981" x="3756025" y="1979613"/>
          <p14:tracePt t="253989" x="3790950" y="1903413"/>
          <p14:tracePt t="253997" x="3798888" y="1878013"/>
          <p14:tracePt t="254005" x="3806825" y="1860550"/>
          <p14:tracePt t="254015" x="3816350" y="1860550"/>
          <p14:tracePt t="254025" x="3816350" y="1844675"/>
          <p14:tracePt t="254038" x="3824288" y="1835150"/>
          <p14:tracePt t="254046" x="3832225" y="1827213"/>
          <p14:tracePt t="254077" x="3857625" y="1801813"/>
          <p14:tracePt t="254088" x="3867150" y="1784350"/>
          <p14:tracePt t="254095" x="4027488" y="1631950"/>
          <p14:tracePt t="254105" x="4070350" y="1606550"/>
          <p14:tracePt t="254117" x="4130675" y="1563688"/>
          <p14:tracePt t="254127" x="4164013" y="1546225"/>
          <p14:tracePt t="254169" x="4283075" y="1487488"/>
          <p14:tracePt t="254177" x="4359275" y="1452563"/>
          <p14:tracePt t="254189" x="4987925" y="1292225"/>
          <p14:tracePt t="254201" x="5091113" y="1282700"/>
          <p14:tracePt t="254211" x="5438775" y="1216025"/>
          <p14:tracePt t="254217" x="5532438" y="1206500"/>
          <p14:tracePt t="254227" x="5668963" y="1189038"/>
          <p14:tracePt t="254233" x="5727700" y="1181100"/>
          <p14:tracePt t="254243" x="5813425" y="1173163"/>
          <p14:tracePt t="254251" x="5957888" y="1163638"/>
          <p14:tracePt t="254259" x="6024563" y="1163638"/>
          <p14:tracePt t="254267" x="6102350" y="1147763"/>
          <p14:tracePt t="254277" x="6161088" y="1147763"/>
          <p14:tracePt t="254287" x="6221413" y="1147763"/>
          <p14:tracePt t="254295" x="6356350" y="1147763"/>
          <p14:tracePt t="254307" x="6399213" y="1147763"/>
          <p14:tracePt t="254317" x="6432550" y="1147763"/>
          <p14:tracePt t="254329" x="6492875" y="1163638"/>
          <p14:tracePt t="254339" x="6594475" y="1198563"/>
          <p14:tracePt t="254347" x="6619875" y="1198563"/>
          <p14:tracePt t="254355" x="6654800" y="1216025"/>
          <p14:tracePt t="254366" x="6721475" y="1257300"/>
          <p14:tracePt t="254380" x="6756400" y="1282700"/>
          <p14:tracePt t="254388" x="6832600" y="1333500"/>
          <p14:tracePt t="254395" x="6883400" y="1368425"/>
          <p14:tracePt t="254405" x="6943725" y="1393825"/>
          <p14:tracePt t="254415" x="7010400" y="1436688"/>
          <p14:tracePt t="254423" x="7138988" y="1512888"/>
          <p14:tracePt t="254434" x="7205663" y="1555750"/>
          <p14:tracePt t="254442" x="7283450" y="1589088"/>
          <p14:tracePt t="254450" x="7316788" y="1614488"/>
          <p14:tracePt t="254460" x="7359650" y="1639888"/>
          <p14:tracePt t="254471" x="7377113" y="1657350"/>
          <p14:tracePt t="254476" x="7385050" y="1674813"/>
          <p14:tracePt t="254487" x="7392988" y="1682750"/>
          <p14:tracePt t="254494" x="7402513" y="1690688"/>
          <p14:tracePt t="254505" x="7402513" y="1708150"/>
          <p14:tracePt t="254514" x="7410450" y="1758950"/>
          <p14:tracePt t="254523" x="7410450" y="1793875"/>
          <p14:tracePt t="254530" x="7418388" y="1844675"/>
          <p14:tracePt t="254540" x="7418388" y="1895475"/>
          <p14:tracePt t="254545" x="7427913" y="1954213"/>
          <p14:tracePt t="254555" x="7427913" y="1997075"/>
          <p14:tracePt t="254562" x="7427913" y="2022475"/>
          <p14:tracePt t="254570" x="7435850" y="2073275"/>
          <p14:tracePt t="254577" x="7435850" y="2090738"/>
          <p14:tracePt t="254587" x="7435850" y="2124075"/>
          <p14:tracePt t="254594" x="7435850" y="2166938"/>
          <p14:tracePt t="254602" x="7435850" y="2200275"/>
          <p14:tracePt t="254610" x="7435850" y="2235200"/>
          <p14:tracePt t="254621" x="7435850" y="2260600"/>
          <p14:tracePt t="254630" x="7427913" y="2286000"/>
          <p14:tracePt t="254638" x="7418388" y="2328863"/>
          <p14:tracePt t="254646" x="7410450" y="2354263"/>
          <p14:tracePt t="254655" x="7392988" y="2379663"/>
          <p14:tracePt t="254662" x="7359650" y="2438400"/>
          <p14:tracePt t="254671" x="7350125" y="2455863"/>
          <p14:tracePt t="254677" x="7324725" y="2506663"/>
          <p14:tracePt t="254689" x="7283450" y="2566988"/>
          <p14:tracePt t="254695" x="7248525" y="2617788"/>
          <p14:tracePt t="254701" x="7223125" y="2651125"/>
          <p14:tracePt t="254711" x="7197725" y="2676525"/>
          <p14:tracePt t="254721" x="7154863" y="2744788"/>
          <p14:tracePt t="254729" x="7061200" y="2846388"/>
          <p14:tracePt t="254737" x="7019925" y="2889250"/>
          <p14:tracePt t="254747" x="6969125" y="2957513"/>
          <p14:tracePt t="254755" x="6926263" y="3008313"/>
          <p14:tracePt t="254761" x="6891338" y="3033713"/>
          <p14:tracePt t="254771" x="6850063" y="3067050"/>
          <p14:tracePt t="254777" x="6832600" y="3084513"/>
          <p14:tracePt t="254789" x="6807200" y="3101975"/>
          <p14:tracePt t="254798" x="6781800" y="3109913"/>
          <p14:tracePt t="254807" x="6756400" y="3119438"/>
          <p14:tracePt t="254814" x="6738938" y="3119438"/>
          <p14:tracePt t="254823" x="6713538" y="3127375"/>
          <p14:tracePt t="254832" x="6688138" y="3127375"/>
          <p14:tracePt t="254840" x="6645275" y="3135313"/>
          <p14:tracePt t="254847" x="6627813" y="3135313"/>
          <p14:tracePt t="254855" x="6586538" y="3135313"/>
          <p14:tracePt t="254865" x="6518275" y="3144838"/>
          <p14:tracePt t="254875" x="6457950" y="3152775"/>
          <p14:tracePt t="254885" x="6313488" y="3170238"/>
          <p14:tracePt t="254895" x="6211888" y="3178175"/>
          <p14:tracePt t="254903" x="6127750" y="3203575"/>
          <p14:tracePt t="254911" x="6059488" y="3203575"/>
          <p14:tracePt t="254920" x="5957888" y="3211513"/>
          <p14:tracePt t="254940" x="5872163" y="3211513"/>
          <p14:tracePt t="254948" x="5634038" y="3211513"/>
          <p14:tracePt t="254956" x="5345113" y="3211513"/>
          <p14:tracePt t="254968" x="5260975" y="3211513"/>
          <p14:tracePt t="254976" x="5192713" y="3211513"/>
          <p14:tracePt t="254985" x="5091113" y="3211513"/>
          <p14:tracePt t="254994" x="5013325" y="3211513"/>
          <p14:tracePt t="255004" x="4929188" y="3211513"/>
          <p14:tracePt t="255014" x="4716463" y="3195638"/>
          <p14:tracePt t="255020" x="4665663" y="3195638"/>
          <p14:tracePt t="255030" x="4597400" y="3195638"/>
          <p14:tracePt t="255037" x="4521200" y="3186113"/>
          <p14:tracePt t="255046" x="4470400" y="3186113"/>
          <p14:tracePt t="255052" x="4410075" y="3186113"/>
          <p14:tracePt t="255060" x="4351338" y="3186113"/>
          <p14:tracePt t="255068" x="4291013" y="3186113"/>
          <p14:tracePt t="255089" x="4138613" y="3186113"/>
          <p14:tracePt t="255098" x="4113213" y="3186113"/>
          <p14:tracePt t="255106" x="4062413" y="3186113"/>
          <p14:tracePt t="255114" x="3976688" y="3186113"/>
          <p14:tracePt t="255123" x="3935413" y="3186113"/>
          <p14:tracePt t="255130" x="3875088" y="3186113"/>
          <p14:tracePt t="255137" x="3806825" y="3186113"/>
          <p14:tracePt t="255145" x="3790950" y="3186113"/>
          <p14:tracePt t="255155" x="3738563" y="3186113"/>
          <p14:tracePt t="255165" x="3705225" y="3186113"/>
          <p14:tracePt t="255173" x="3629025" y="3186113"/>
          <p14:tracePt t="255181" x="3603625" y="3186113"/>
          <p14:tracePt t="255191" x="3586163" y="3186113"/>
          <p14:tracePt t="255201" x="3568700" y="3186113"/>
          <p14:tracePt t="255211" x="3543300" y="3186113"/>
          <p14:tracePt t="255217" x="3535363" y="3186113"/>
          <p14:tracePt t="255227" x="3517900" y="3178175"/>
          <p14:tracePt t="255237" x="3509963" y="3178175"/>
          <p14:tracePt t="255247" x="3492500" y="3170238"/>
          <p14:tracePt t="255255" x="3484563" y="3160713"/>
          <p14:tracePt t="255263" x="3475038" y="3160713"/>
          <p14:tracePt t="255273" x="3467100" y="3144838"/>
          <p14:tracePt t="255289" x="3459163" y="3127375"/>
          <p14:tracePt t="255368" x="3459163" y="3119438"/>
          <p14:tracePt t="255376" x="3408363" y="3033713"/>
          <p14:tracePt t="255384" x="3084513" y="1997075"/>
          <p14:tracePt t="255396" x="3084513" y="1971675"/>
          <p14:tracePt t="255404" x="3076575" y="1938338"/>
          <p14:tracePt t="255412" x="3076575" y="1903413"/>
          <p14:tracePt t="255420" x="3076575" y="1878013"/>
          <p14:tracePt t="255432" x="3076575" y="1860550"/>
          <p14:tracePt t="255441" x="3076575" y="1793875"/>
          <p14:tracePt t="255448" x="3076575" y="1766888"/>
          <p14:tracePt t="255456" x="3076575" y="1751013"/>
          <p14:tracePt t="255464" x="3076575" y="1733550"/>
          <p14:tracePt t="255473" x="3076575" y="1725613"/>
          <p14:tracePt t="255480" x="3076575" y="1700213"/>
          <p14:tracePt t="255488" x="3076575" y="1682750"/>
          <p14:tracePt t="255496" x="3076575" y="1665288"/>
          <p14:tracePt t="255504" x="3076575" y="1639888"/>
          <p14:tracePt t="255512" x="3076575" y="1614488"/>
          <p14:tracePt t="255520" x="3076575" y="1597025"/>
          <p14:tracePt t="255528" x="3076575" y="1571625"/>
          <p14:tracePt t="255537" x="3076575" y="1538288"/>
          <p14:tracePt t="255544" x="3076575" y="1530350"/>
          <p14:tracePt t="255552" x="3076575" y="1512888"/>
          <p14:tracePt t="255560" x="3076575" y="1504950"/>
          <p14:tracePt t="255568" x="3076575" y="1495425"/>
          <p14:tracePt t="255576" x="3076575" y="1487488"/>
          <p14:tracePt t="255584" x="3076575" y="1477963"/>
          <p14:tracePt t="255600" x="3076575" y="1470025"/>
          <p14:tracePt t="255616" x="3076575" y="1462088"/>
          <p14:tracePt t="255646" x="3084513" y="1462088"/>
          <p14:tracePt t="255654" x="3084513" y="1452563"/>
          <p14:tracePt t="255694" x="3094038" y="1452563"/>
          <p14:tracePt t="255726" x="3109913" y="1452563"/>
          <p14:tracePt t="255738" x="3144838" y="1444625"/>
          <p14:tracePt t="255746" x="3203575" y="1436688"/>
          <p14:tracePt t="255754" x="3246438" y="1436688"/>
          <p14:tracePt t="255762" x="3322638" y="1419225"/>
          <p14:tracePt t="255770" x="3365500" y="1411288"/>
          <p14:tracePt t="255778" x="3449638" y="1411288"/>
          <p14:tracePt t="255788" x="3509963" y="1411288"/>
          <p14:tracePt t="255794" x="3568700" y="1411288"/>
          <p14:tracePt t="255805" x="3594100" y="1411288"/>
          <p14:tracePt t="255810" x="3671888" y="1411288"/>
          <p14:tracePt t="255818" x="3730625" y="1411288"/>
          <p14:tracePt t="255826" x="3790950" y="1411288"/>
          <p14:tracePt t="255837" x="3849688" y="1411288"/>
          <p14:tracePt t="255842" x="3892550" y="1411288"/>
          <p14:tracePt t="255850" x="4002088" y="1411288"/>
          <p14:tracePt t="255858" x="4037013" y="1411288"/>
          <p14:tracePt t="255866" x="4130675" y="1411288"/>
          <p14:tracePt t="255874" x="4181475" y="1411288"/>
          <p14:tracePt t="255882" x="4265613" y="1411288"/>
          <p14:tracePt t="255905" x="4554538" y="1411288"/>
          <p14:tracePt t="255915" x="4640263" y="1411288"/>
          <p14:tracePt t="255921" x="4708525" y="1411288"/>
          <p14:tracePt t="255933" x="4810125" y="1411288"/>
          <p14:tracePt t="255941" x="4878388" y="1411288"/>
          <p14:tracePt t="255952" x="4911725" y="1411288"/>
          <p14:tracePt t="255959" x="4987925" y="1411288"/>
          <p14:tracePt t="255967" x="5013325" y="1411288"/>
          <p14:tracePt t="255975" x="5056188" y="1411288"/>
          <p14:tracePt t="255983" x="5099050" y="1411288"/>
          <p14:tracePt t="255991" x="5141913" y="1411288"/>
          <p14:tracePt t="255999" x="5175250" y="1411288"/>
          <p14:tracePt t="256007" x="5208588" y="1401763"/>
          <p14:tracePt t="256015" x="5251450" y="1401763"/>
          <p14:tracePt t="256023" x="5286375" y="1401763"/>
          <p14:tracePt t="256031" x="5311775" y="1401763"/>
          <p14:tracePt t="256039" x="5353050" y="1401763"/>
          <p14:tracePt t="256047" x="5430838" y="1401763"/>
          <p14:tracePt t="256055" x="5481638" y="1401763"/>
          <p14:tracePt t="256063" x="5540375" y="1401763"/>
          <p14:tracePt t="256072" x="5600700" y="1401763"/>
          <p14:tracePt t="256079" x="5659438" y="1401763"/>
          <p14:tracePt t="256090" x="5719763" y="1401763"/>
          <p14:tracePt t="256096" x="5829300" y="1401763"/>
          <p14:tracePt t="256105" x="5889625" y="1401763"/>
          <p14:tracePt t="256112" x="5932488" y="1401763"/>
          <p14:tracePt t="256121" x="5999163" y="1401763"/>
          <p14:tracePt t="256128" x="6102350" y="1401763"/>
          <p14:tracePt t="256141" x="6169025" y="1401763"/>
          <p14:tracePt t="256151" x="6313488" y="1401763"/>
          <p14:tracePt t="256159" x="6373813" y="1401763"/>
          <p14:tracePt t="256167" x="6399213" y="1401763"/>
          <p14:tracePt t="256175" x="6442075" y="1401763"/>
          <p14:tracePt t="256183" x="6467475" y="1401763"/>
          <p14:tracePt t="256193" x="6500813" y="1401763"/>
          <p14:tracePt t="256199" x="6543675" y="1401763"/>
          <p14:tracePt t="256209" x="6561138" y="1401763"/>
          <p14:tracePt t="256215" x="6586538" y="1411288"/>
          <p14:tracePt t="256233" x="6611938" y="1411288"/>
          <p14:tracePt t="256241" x="6637338" y="1419225"/>
          <p14:tracePt t="256253" x="6696075" y="1427163"/>
          <p14:tracePt t="256261" x="6746875" y="1452563"/>
          <p14:tracePt t="256271" x="6772275" y="1462088"/>
          <p14:tracePt t="256283" x="6789738" y="1462088"/>
          <p14:tracePt t="256293" x="6799263" y="1470025"/>
          <p14:tracePt t="256301" x="6832600" y="1487488"/>
          <p14:tracePt t="256309" x="6840538" y="1495425"/>
          <p14:tracePt t="256320" x="6850063" y="1504950"/>
          <p14:tracePt t="256341" x="6858000" y="1504950"/>
          <p14:tracePt t="256349" x="6883400" y="1530350"/>
          <p14:tracePt t="256361" x="6891338" y="1538288"/>
          <p14:tracePt t="256373" x="6908800" y="1546225"/>
          <p14:tracePt t="256383" x="6926263" y="1555750"/>
          <p14:tracePt t="256393" x="6959600" y="1581150"/>
          <p14:tracePt t="256405" x="6969125" y="1589088"/>
          <p14:tracePt t="256411" x="6969125" y="1606550"/>
          <p14:tracePt t="256417" x="6985000" y="1614488"/>
          <p14:tracePt t="256425" x="6994525" y="1622425"/>
          <p14:tracePt t="256437" x="7002463" y="1639888"/>
          <p14:tracePt t="256444" x="7010400" y="1657350"/>
          <p14:tracePt t="256466" x="7019925" y="1674813"/>
          <p14:tracePt t="256494" x="7027863" y="1690688"/>
          <p14:tracePt t="256512" x="7027863" y="1793875"/>
          <p14:tracePt t="256524" x="7027863" y="1819275"/>
          <p14:tracePt t="256532" x="7027863" y="1835150"/>
          <p14:tracePt t="256540" x="7019925" y="1870075"/>
          <p14:tracePt t="256548" x="7010400" y="1903413"/>
          <p14:tracePt t="256556" x="7002463" y="1979613"/>
          <p14:tracePt t="256564" x="6994525" y="2005013"/>
          <p14:tracePt t="256574" x="6994525" y="2030413"/>
          <p14:tracePt t="256580" x="6985000" y="2065338"/>
          <p14:tracePt t="256588" x="6977063" y="2090738"/>
          <p14:tracePt t="256595" x="6969125" y="2133600"/>
          <p14:tracePt t="256606" x="6959600" y="2159000"/>
          <p14:tracePt t="256615" x="6951663" y="2184400"/>
          <p14:tracePt t="256627" x="6934200" y="2278063"/>
          <p14:tracePt t="256643" x="6926263" y="2311400"/>
          <p14:tracePt t="256653" x="6908800" y="2371725"/>
          <p14:tracePt t="256659" x="6891338" y="2438400"/>
          <p14:tracePt t="256675" x="6891338" y="2463800"/>
          <p14:tracePt t="256681" x="6883400" y="2489200"/>
          <p14:tracePt t="256687" x="6875463" y="2541588"/>
          <p14:tracePt t="256715" x="6875463" y="2557463"/>
          <p14:tracePt t="256725" x="6875463" y="2600325"/>
          <p14:tracePt t="256733" x="6865938" y="2643188"/>
          <p14:tracePt t="256741" x="6865938" y="2660650"/>
          <p14:tracePt t="256755" x="6865938" y="2686050"/>
          <p14:tracePt t="256765" x="6865938" y="2719388"/>
          <p14:tracePt t="256780" x="6865938" y="2744788"/>
          <p14:tracePt t="256798" x="6865938" y="2820988"/>
          <p14:tracePt t="256807" x="6858000" y="2881313"/>
          <p14:tracePt t="256818" x="6858000" y="2906713"/>
          <p14:tracePt t="256868" x="6850063" y="2957513"/>
          <p14:tracePt t="256882" x="6850063" y="2982913"/>
          <p14:tracePt t="256896" x="6850063" y="3051175"/>
          <p14:tracePt t="256926" x="6850063" y="3059113"/>
          <p14:tracePt t="256936" x="6850063" y="3076575"/>
          <p14:tracePt t="256955" x="6850063" y="3094038"/>
          <p14:tracePt t="256982" x="6850063" y="3101975"/>
          <p14:tracePt t="257002" x="6850063" y="3109913"/>
          <p14:tracePt t="257017" x="6850063" y="3119438"/>
          <p14:tracePt t="257040" x="6850063" y="3127375"/>
          <p14:tracePt t="257061" x="6850063" y="3135313"/>
          <p14:tracePt t="257069" x="6850063" y="3144838"/>
          <p14:tracePt t="258673" x="6883400" y="3144838"/>
          <p14:tracePt t="258681" x="6916738" y="3152775"/>
          <p14:tracePt t="258695" x="6943725" y="3152775"/>
          <p14:tracePt t="258703" x="7002463" y="3160713"/>
          <p14:tracePt t="258713" x="7061200" y="3160713"/>
          <p14:tracePt t="258721" x="7146925" y="3178175"/>
          <p14:tracePt t="258730" x="7215188" y="3178175"/>
          <p14:tracePt t="258737" x="7308850" y="3186113"/>
          <p14:tracePt t="258749" x="7392988" y="3186113"/>
          <p14:tracePt t="258757" x="7461250" y="3186113"/>
          <p14:tracePt t="258767" x="7639050" y="3195638"/>
          <p14:tracePt t="258773" x="7681913" y="3203575"/>
          <p14:tracePt t="258783" x="7742238" y="3221038"/>
          <p14:tracePt t="258789" x="7775575" y="3221038"/>
          <p14:tracePt t="258799" x="7810500" y="3228975"/>
          <p14:tracePt t="258805" x="7835900" y="3228975"/>
          <p14:tracePt t="258815" x="7877175" y="3228975"/>
          <p14:tracePt t="258824" x="7912100" y="3228975"/>
          <p14:tracePt t="258833" x="7945438" y="3228975"/>
          <p14:tracePt t="258840" x="7980363" y="3228975"/>
          <p14:tracePt t="258849" x="8031163" y="3228975"/>
          <p14:tracePt t="258856" x="8089900" y="3228975"/>
          <p14:tracePt t="258868" x="8150225" y="3221038"/>
          <p14:tracePt t="258875" x="8251825" y="3211513"/>
          <p14:tracePt t="258884" x="8335963" y="3186113"/>
          <p14:tracePt t="258894" x="8396288" y="3170238"/>
          <p14:tracePt t="258905" x="8480425" y="3144838"/>
          <p14:tracePt t="258912" x="8558213" y="3127375"/>
          <p14:tracePt t="258921" x="8583613" y="3109913"/>
          <p14:tracePt t="258933" x="8591550" y="3109913"/>
          <p14:tracePt t="258948" x="8591550" y="3101975"/>
          <p14:tracePt t="258988" x="8591550" y="3094038"/>
          <p14:tracePt t="259000" x="8583613" y="3076575"/>
          <p14:tracePt t="259012" x="8566150" y="3059113"/>
          <p14:tracePt t="259020" x="8558213" y="3041650"/>
          <p14:tracePt t="259030" x="8548688" y="3025775"/>
          <p14:tracePt t="259036" x="8523288" y="3008313"/>
          <p14:tracePt t="259052" x="8497888" y="3000375"/>
          <p14:tracePt t="259062" x="8472488" y="2982913"/>
          <p14:tracePt t="259070" x="8413750" y="2965450"/>
          <p14:tracePt t="259078" x="8388350" y="2957513"/>
          <p14:tracePt t="259087" x="8353425" y="2949575"/>
          <p14:tracePt t="259096" x="8320088" y="2949575"/>
          <p14:tracePt t="259105" x="8285163" y="2940050"/>
          <p14:tracePt t="259114" x="8201025" y="2940050"/>
          <p14:tracePt t="259121" x="8158163" y="2940050"/>
          <p14:tracePt t="259130" x="8150225" y="2940050"/>
          <p14:tracePt t="259141" x="8107363" y="2940050"/>
          <p14:tracePt t="259149" x="8047038" y="2940050"/>
          <p14:tracePt t="259159" x="8013700" y="2940050"/>
          <p14:tracePt t="259169" x="7970838" y="2940050"/>
          <p14:tracePt t="259183" x="7886700" y="2957513"/>
          <p14:tracePt t="259193" x="7843838" y="2957513"/>
          <p14:tracePt t="259204" x="7783513" y="2965450"/>
          <p14:tracePt t="259214" x="7758113" y="2965450"/>
          <p14:tracePt t="259228" x="7732713" y="2965450"/>
          <p14:tracePt t="259234" x="7691438" y="2965450"/>
          <p14:tracePt t="259242" x="7681913" y="2965450"/>
          <p14:tracePt t="259252" x="7656513" y="2965450"/>
          <p14:tracePt t="259257" x="7631113" y="2965450"/>
          <p14:tracePt t="259267" x="7613650" y="2965450"/>
          <p14:tracePt t="259279" x="7588250" y="2965450"/>
          <p14:tracePt t="259286" x="7562850" y="2965450"/>
          <p14:tracePt t="259293" x="7537450" y="2957513"/>
          <p14:tracePt t="259301" x="7512050" y="2957513"/>
          <p14:tracePt t="259309" x="7478713" y="2949575"/>
          <p14:tracePt t="259320" x="7453313" y="2949575"/>
          <p14:tracePt t="259327" x="7418388" y="2940050"/>
          <p14:tracePt t="259339" x="7359650" y="2922588"/>
          <p14:tracePt t="259347" x="7299325" y="2889250"/>
          <p14:tracePt t="259355" x="7273925" y="2863850"/>
          <p14:tracePt t="259363" x="7248525" y="2846388"/>
          <p14:tracePt t="259372" x="7223125" y="2820988"/>
          <p14:tracePt t="259379" x="7205663" y="2813050"/>
          <p14:tracePt t="259387" x="7205663" y="2805113"/>
          <p14:tracePt t="259395" x="7189788" y="2787650"/>
          <p14:tracePt t="259403" x="7180263" y="2787650"/>
          <p14:tracePt t="259415" x="7180263" y="2778125"/>
          <p14:tracePt t="259423" x="7180263" y="2770188"/>
          <p14:tracePt t="259436" x="7180263" y="2762250"/>
          <p14:tracePt t="259444" x="7180263" y="2752725"/>
          <p14:tracePt t="259460" x="7180263" y="2744788"/>
          <p14:tracePt t="259470" x="7180263" y="2736850"/>
          <p14:tracePt t="259476" x="7180263" y="2727325"/>
          <p14:tracePt t="259485" x="7180263" y="2711450"/>
          <p14:tracePt t="259496" x="7180263" y="2701925"/>
          <p14:tracePt t="259505" x="7180263" y="2686050"/>
          <p14:tracePt t="259517" x="7189788" y="2676525"/>
          <p14:tracePt t="259529" x="7215188" y="2660650"/>
          <p14:tracePt t="259541" x="7223125" y="2643188"/>
          <p14:tracePt t="259549" x="7265988" y="2617788"/>
          <p14:tracePt t="259564" x="7273925" y="2608263"/>
          <p14:tracePt t="259571" x="7308850" y="2592388"/>
          <p14:tracePt t="259580" x="7402513" y="2549525"/>
          <p14:tracePt t="259596" x="7435850" y="2532063"/>
          <p14:tracePt t="259603" x="7469188" y="2524125"/>
          <p14:tracePt t="259613" x="7554913" y="2489200"/>
          <p14:tracePt t="259620" x="7580313" y="2481263"/>
          <p14:tracePt t="259629" x="7605713" y="2473325"/>
          <p14:tracePt t="259637" x="7613650" y="2473325"/>
          <p14:tracePt t="259650" x="7631113" y="2463800"/>
          <p14:tracePt t="259659" x="7648575" y="2455863"/>
          <p14:tracePt t="259693" x="7656513" y="2455863"/>
          <p14:tracePt t="259701" x="7681913" y="2438400"/>
          <p14:tracePt t="259712" x="7800975" y="2397125"/>
          <p14:tracePt t="259721" x="7826375" y="2397125"/>
          <p14:tracePt t="259736" x="7843838" y="2387600"/>
          <p14:tracePt t="259751" x="7869238" y="2379663"/>
          <p14:tracePt t="259759" x="7937500" y="2379663"/>
          <p14:tracePt t="259770" x="8005763" y="2379663"/>
          <p14:tracePt t="259779" x="8039100" y="2379663"/>
          <p14:tracePt t="259791" x="8074025" y="2379663"/>
          <p14:tracePt t="259801" x="8124825" y="2379663"/>
          <p14:tracePt t="259812" x="8158163" y="2379663"/>
          <p14:tracePt t="259825" x="8175625" y="2379663"/>
          <p14:tracePt t="259833" x="8234363" y="2387600"/>
          <p14:tracePt t="259847" x="8269288" y="2397125"/>
          <p14:tracePt t="259853" x="8294688" y="2405063"/>
          <p14:tracePt t="259870" x="8353425" y="2422525"/>
          <p14:tracePt t="259880" x="8378825" y="2422525"/>
          <p14:tracePt t="259886" x="8439150" y="2438400"/>
          <p14:tracePt t="259898" x="8480425" y="2455863"/>
          <p14:tracePt t="259907" x="8507413" y="2455863"/>
          <p14:tracePt t="259917" x="8532813" y="2463800"/>
          <p14:tracePt t="259927" x="8540750" y="2463800"/>
          <p14:tracePt t="259936" x="8583613" y="2481263"/>
          <p14:tracePt t="259943" x="8599488" y="2481263"/>
          <p14:tracePt t="259959" x="8616950" y="2489200"/>
          <p14:tracePt t="259969" x="8624888" y="2498725"/>
          <p14:tracePt t="259979" x="8651875" y="2506663"/>
          <p14:tracePt t="259995" x="8677275" y="2516188"/>
          <p14:tracePt t="260004" x="8685213" y="2524125"/>
          <p14:tracePt t="260013" x="8702675" y="2532063"/>
          <p14:tracePt t="260027" x="8702675" y="2541588"/>
          <p14:tracePt t="260037" x="8710613" y="2549525"/>
          <p14:tracePt t="260047" x="8718550" y="2557463"/>
          <p14:tracePt t="260068" x="8718550" y="2566988"/>
          <p14:tracePt t="260075" x="8718550" y="2574925"/>
          <p14:tracePt t="260094" x="8718550" y="2592388"/>
          <p14:tracePt t="260112" x="8718550" y="2608263"/>
          <p14:tracePt t="260126" x="8718550" y="2633663"/>
          <p14:tracePt t="260138" x="8718550" y="2676525"/>
          <p14:tracePt t="260143" x="8718550" y="2701925"/>
          <p14:tracePt t="260159" x="8718550" y="2752725"/>
          <p14:tracePt t="260167" x="8710613" y="2778125"/>
          <p14:tracePt t="260177" x="8702675" y="2838450"/>
          <p14:tracePt t="260185" x="8693150" y="2846388"/>
          <p14:tracePt t="260203" x="8693150" y="2863850"/>
          <p14:tracePt t="260217" x="8685213" y="2897188"/>
          <p14:tracePt t="260231" x="8677275" y="2914650"/>
          <p14:tracePt t="260243" x="8659813" y="2932113"/>
          <p14:tracePt t="260253" x="8651875" y="2965450"/>
          <p14:tracePt t="260263" x="8642350" y="2974975"/>
          <p14:tracePt t="260284" x="8634413" y="2982913"/>
          <p14:tracePt t="260290" x="8634413" y="3008313"/>
          <p14:tracePt t="260299" x="8624888" y="3025775"/>
          <p14:tracePt t="260308" x="8624888" y="3033713"/>
          <p14:tracePt t="260342" x="8616950" y="3041650"/>
          <p14:tracePt t="260353" x="8609013" y="3059113"/>
          <p14:tracePt t="260362" x="8609013" y="3067050"/>
          <p14:tracePt t="260372" x="8609013" y="3076575"/>
          <p14:tracePt t="260382" x="8609013" y="3084513"/>
          <p14:tracePt t="260394" x="8599488" y="3094038"/>
          <p14:tracePt t="260408" x="8599488" y="3101975"/>
          <p14:tracePt t="260414" x="8599488" y="3109913"/>
          <p14:tracePt t="260442" x="8599488" y="3119438"/>
          <p14:tracePt t="260450" x="8599488" y="3127375"/>
          <p14:tracePt t="260462" x="8599488" y="3135313"/>
          <p14:tracePt t="260476" x="8599488" y="3144838"/>
          <p14:tracePt t="260487" x="8591550" y="3144838"/>
          <p14:tracePt t="260499" x="8591550" y="3152775"/>
          <p14:tracePt t="260568" x="8591550" y="3160713"/>
          <p14:tracePt t="260586" x="8583613" y="3160713"/>
          <p14:tracePt t="260616" x="8583613" y="3170238"/>
          <p14:tracePt t="260626" x="8583613" y="3178175"/>
          <p14:tracePt t="260684" x="8583613" y="3186113"/>
          <p14:tracePt t="261480" x="8583613" y="3195638"/>
          <p14:tracePt t="261490" x="8583613" y="3211513"/>
          <p14:tracePt t="261500" x="8583613" y="3221038"/>
          <p14:tracePt t="261510" x="8583613" y="3228975"/>
          <p14:tracePt t="261520" x="8583613" y="3238500"/>
          <p14:tracePt t="261526" x="8583613" y="3246438"/>
          <p14:tracePt t="261542" x="8583613" y="3254375"/>
          <p14:tracePt t="261564" x="8583613" y="3263900"/>
          <p14:tracePt t="261574" x="8583613" y="3271838"/>
          <p14:tracePt t="261594" x="8583613" y="3279775"/>
          <p14:tracePt t="261612" x="8583613" y="3289300"/>
          <p14:tracePt t="261621" x="8591550" y="3289300"/>
          <p14:tracePt t="261637" x="8591550" y="3297238"/>
          <p14:tracePt t="261652" x="8591550" y="3305175"/>
          <p14:tracePt t="261682" x="8591550" y="3314700"/>
          <p14:tracePt t="261728" x="8599488" y="3314700"/>
          <p14:tracePt t="261772" x="8609013" y="3314700"/>
          <p14:tracePt t="261788" x="8609013" y="3322638"/>
          <p14:tracePt t="261806" x="8616950" y="3322638"/>
          <p14:tracePt t="261828" x="8616950" y="3330575"/>
          <p14:tracePt t="261891" x="8624888" y="3340100"/>
          <p14:tracePt t="261919" x="8624888" y="3348038"/>
          <p14:tracePt t="261929" x="8634413" y="3348038"/>
          <p14:tracePt t="261939" x="8634413" y="3355975"/>
          <p14:tracePt t="261957" x="8642350" y="3373438"/>
          <p14:tracePt t="261965" x="8651875" y="3373438"/>
          <p14:tracePt t="261973" x="8659813" y="3382963"/>
          <p14:tracePt t="261989" x="8667750" y="3390900"/>
          <p14:tracePt t="261997" x="8685213" y="3398838"/>
          <p14:tracePt t="262013" x="8702675" y="3408363"/>
          <p14:tracePt t="262021" x="8710613" y="3416300"/>
          <p14:tracePt t="262030" x="8718550" y="3424238"/>
          <p14:tracePt t="262042" x="8743950" y="3433763"/>
          <p14:tracePt t="262078" x="8753475" y="3433763"/>
          <p14:tracePt t="262087" x="8829675" y="3459163"/>
          <p14:tracePt t="262096" x="8855075" y="3475038"/>
          <p14:tracePt t="262108" x="8872538" y="3484563"/>
          <p14:tracePt t="262119" x="8888413" y="3484563"/>
          <p14:tracePt t="262127" x="8931275" y="3502025"/>
          <p14:tracePt t="262133" x="8948738" y="3509963"/>
          <p14:tracePt t="262144" x="8974138" y="3517900"/>
          <p14:tracePt t="262153" x="8991600" y="3527425"/>
          <p14:tracePt t="262163" x="9017000" y="3535363"/>
          <p14:tracePt t="262173" x="9032875" y="3543300"/>
          <p14:tracePt t="262183" x="9058275" y="3552825"/>
          <p14:tracePt t="262189" x="9126538" y="3568700"/>
          <p14:tracePt t="262201" x="9136063" y="3578225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E7792E9B-AB10-416F-9CE3-8ED24F24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UV-Vis spectrometers</a:t>
            </a:r>
            <a:endParaRPr lang="zh-CN" altLang="en-US" sz="3200" b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EBE62C84-7C41-4380-9760-A9AF28175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250" y="2276475"/>
            <a:ext cx="8229600" cy="3886200"/>
          </a:xfrm>
        </p:spPr>
        <p:txBody>
          <a:bodyPr/>
          <a:lstStyle/>
          <a:p>
            <a:pPr eaLnBrk="1" hangingPunct="1"/>
            <a:r>
              <a:rPr lang="en-US" altLang="zh-CN" sz="2800" b="1">
                <a:latin typeface="Arial" panose="020B0604020202020204" pitchFamily="34" charset="0"/>
                <a:cs typeface="Arial" panose="020B0604020202020204" pitchFamily="34" charset="0"/>
              </a:rPr>
              <a:t>Monochromator-spectrometers</a:t>
            </a:r>
            <a:endParaRPr lang="zh-CN" altLang="en-US" sz="28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endParaRPr lang="zh-CN" altLang="en-US" sz="28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en-US" altLang="zh-CN" sz="2800" b="1">
                <a:latin typeface="Arial" panose="020B0604020202020204" pitchFamily="34" charset="0"/>
                <a:cs typeface="Arial" panose="020B0604020202020204" pitchFamily="34" charset="0"/>
              </a:rPr>
              <a:t>Dichromator-spectrometers</a:t>
            </a:r>
            <a:endParaRPr lang="zh-CN" altLang="en-US" sz="2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98145798-19B7-4BF8-BFAA-DB9C00A040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707"/>
    </mc:Choice>
    <mc:Fallback>
      <p:transition spd="slow" advTm="63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1228" x="1444625" y="6416675"/>
          <p14:tracePt t="61236" x="1155700" y="6237288"/>
          <p14:tracePt t="61244" x="841375" y="6169025"/>
          <p14:tracePt t="61252" x="552450" y="6169025"/>
          <p14:tracePt t="61260" x="212725" y="62293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765F7ED-68EE-41A2-BC2D-D2D61615673B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1" cy="68516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98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16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400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</a:t>
                      </a:r>
                      <a:endParaRPr lang="zh-CN" alt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Transition</a:t>
                      </a:r>
                      <a:endParaRPr lang="zh-CN" alt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Wavelength</a:t>
                      </a:r>
                    </a:p>
                    <a:p>
                      <a:pPr algn="ctr"/>
                      <a:r>
                        <a:rPr lang="en-US" altLang="zh-CN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(Position)</a:t>
                      </a:r>
                      <a:endParaRPr lang="zh-CN" alt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Intensity</a:t>
                      </a:r>
                      <a:endParaRPr lang="zh-CN" alt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Fine structure</a:t>
                      </a:r>
                      <a:endParaRPr lang="zh-CN" alt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More</a:t>
                      </a:r>
                      <a:endParaRPr lang="zh-CN" alt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31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Alkanes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s-s*</a:t>
                      </a:r>
                      <a:endParaRPr lang="zh-CN" altLang="en-US" sz="1600" dirty="0">
                        <a:latin typeface="Symbol" panose="05050102010706020507" pitchFamily="18" charset="2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&lt;210 nm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65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Single alkenes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p-p*</a:t>
                      </a:r>
                      <a:endParaRPr lang="zh-CN" altLang="en-US" sz="1600" dirty="0">
                        <a:latin typeface="Symbol" panose="05050102010706020507" pitchFamily="18" charset="2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&lt;210 nm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682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Single ketones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p-p*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-p*</a:t>
                      </a:r>
                      <a:endParaRPr lang="zh-CN" altLang="en-US" sz="1600" dirty="0">
                        <a:latin typeface="Symbol" panose="05050102010706020507" pitchFamily="18" charset="2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&lt;210 nm</a:t>
                      </a:r>
                    </a:p>
                    <a:p>
                      <a:pPr algn="ctr"/>
                      <a:r>
                        <a:rPr lang="en-US" altLang="zh-CN" sz="16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270-350 nm</a:t>
                      </a:r>
                    </a:p>
                    <a:p>
                      <a:pPr algn="ctr"/>
                      <a:r>
                        <a:rPr lang="en-US" altLang="zh-CN" sz="16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(possibly)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altLang="zh-CN" sz="16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Band</a:t>
                      </a:r>
                      <a:endParaRPr lang="en-US" altLang="zh-C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(Weak </a:t>
                      </a:r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~10)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29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Conjugated alkenes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p-p*</a:t>
                      </a:r>
                      <a:endParaRPr lang="zh-CN" altLang="en-US" sz="1600" dirty="0">
                        <a:latin typeface="Symbol" panose="05050102010706020507" pitchFamily="18" charset="2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220-250 nm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 Band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(Strong</a:t>
                      </a:r>
                    </a:p>
                    <a:p>
                      <a:pPr algn="ctr"/>
                      <a:r>
                        <a:rPr lang="en-US" altLang="zh-CN" sz="1600" b="0" i="0" dirty="0">
                          <a:latin typeface="Symbol" panose="05050102010706020507" pitchFamily="18" charset="2"/>
                          <a:ea typeface="楷体_GB2312" pitchFamily="49" charset="-122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altLang="zh-CN" sz="1600" b="0" i="0" baseline="-2500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max</a:t>
                      </a:r>
                      <a:r>
                        <a:rPr lang="en-US" altLang="zh-CN" sz="1600" b="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~10</a:t>
                      </a:r>
                      <a:r>
                        <a:rPr lang="en-US" altLang="zh-CN" sz="1600" b="0" baseline="3000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4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&gt;</a:t>
                      </a:r>
                      <a:r>
                        <a:rPr lang="en-US" altLang="zh-CN" sz="16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300 nm: longer conjugation</a:t>
                      </a:r>
                      <a:endParaRPr lang="en-US" altLang="zh-C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545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Conjugated </a:t>
                      </a:r>
                      <a:r>
                        <a:rPr lang="en-US" altLang="zh-CN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ketons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p-p*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-p*</a:t>
                      </a:r>
                      <a:endParaRPr lang="zh-CN" altLang="en-US" sz="1600" dirty="0">
                        <a:latin typeface="Symbol" panose="05050102010706020507" pitchFamily="18" charset="2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220-250 nm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270-350 nm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 Band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(Strong</a:t>
                      </a:r>
                    </a:p>
                    <a:p>
                      <a:pPr algn="ctr"/>
                      <a:r>
                        <a:rPr lang="en-US" altLang="zh-CN" sz="1600" b="0" i="0" dirty="0">
                          <a:latin typeface="Symbol" panose="05050102010706020507" pitchFamily="18" charset="2"/>
                          <a:ea typeface="楷体_GB2312" pitchFamily="49" charset="-122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altLang="zh-CN" sz="1600" b="0" i="0" baseline="-2500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max</a:t>
                      </a:r>
                      <a:r>
                        <a:rPr lang="en-US" altLang="zh-CN" sz="1600" b="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~10</a:t>
                      </a:r>
                      <a:r>
                        <a:rPr lang="en-US" altLang="zh-CN" sz="1600" b="0" baseline="3000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4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altLang="zh-CN" sz="16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Band</a:t>
                      </a:r>
                      <a:endParaRPr lang="en-US" altLang="zh-C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(Weak </a:t>
                      </a:r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~100)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983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Aromatics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p-p*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  <a:r>
                        <a:rPr lang="en-US" altLang="zh-CN" sz="16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-p*)</a:t>
                      </a:r>
                      <a:endParaRPr lang="zh-CN" altLang="en-US" sz="1600" dirty="0">
                        <a:latin typeface="Symbol" panose="05050102010706020507" pitchFamily="18" charset="2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220-250 nm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250-300 nm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270-350 nm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(always covered)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 Band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(Strong</a:t>
                      </a:r>
                    </a:p>
                    <a:p>
                      <a:pPr algn="ctr"/>
                      <a:r>
                        <a:rPr lang="en-US" altLang="zh-CN" sz="1600" b="0" i="0" dirty="0">
                          <a:latin typeface="Symbol" panose="05050102010706020507" pitchFamily="18" charset="2"/>
                          <a:ea typeface="楷体_GB2312" pitchFamily="49" charset="-122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altLang="zh-CN" sz="1600" b="0" i="0" baseline="-2500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max</a:t>
                      </a:r>
                      <a:r>
                        <a:rPr lang="en-US" altLang="zh-CN" sz="1600" b="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~10</a:t>
                      </a:r>
                      <a:r>
                        <a:rPr lang="en-US" altLang="zh-CN" sz="1600" b="0" baseline="3000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4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 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 Band</a:t>
                      </a: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(Medium</a:t>
                      </a:r>
                    </a:p>
                    <a:p>
                      <a:pPr algn="ctr"/>
                      <a:r>
                        <a:rPr lang="en-US" altLang="zh-CN" sz="1600" b="0" i="0" dirty="0">
                          <a:latin typeface="Symbol" panose="05050102010706020507" pitchFamily="18" charset="2"/>
                          <a:ea typeface="楷体_GB2312" pitchFamily="49" charset="-122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altLang="zh-CN" sz="1600" b="0" i="0" baseline="-2500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max</a:t>
                      </a:r>
                      <a:r>
                        <a:rPr lang="en-US" altLang="zh-CN" sz="1600" b="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~10</a:t>
                      </a:r>
                      <a:r>
                        <a:rPr lang="en-US" altLang="zh-CN" sz="1600" b="0" baseline="3000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3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altLang="zh-CN" sz="16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Band</a:t>
                      </a:r>
                      <a:endParaRPr lang="en-US" altLang="zh-C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i="1" baseline="0" dirty="0" err="1">
                          <a:latin typeface="Symbol" panose="05050102010706020507" pitchFamily="18" charset="2"/>
                          <a:ea typeface="楷体_GB2312" pitchFamily="49" charset="-122"/>
                          <a:cs typeface="Arial" panose="020B0604020202020204" pitchFamily="34" charset="0"/>
                        </a:rPr>
                        <a:t>l</a:t>
                      </a:r>
                      <a:r>
                        <a:rPr lang="en-US" altLang="zh-CN" sz="1600" b="0" baseline="-25000" dirty="0" err="1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max</a:t>
                      </a:r>
                      <a:r>
                        <a:rPr lang="en-US" altLang="zh-CN" sz="1600" b="0" baseline="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 ~visible region</a:t>
                      </a:r>
                    </a:p>
                    <a:p>
                      <a:pPr algn="ctr"/>
                      <a:r>
                        <a:rPr lang="en-US" altLang="zh-CN" sz="1600" b="0" baseline="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More bands and fine structures:</a:t>
                      </a:r>
                    </a:p>
                    <a:p>
                      <a:pPr algn="ctr"/>
                      <a:r>
                        <a:rPr lang="en-US" altLang="zh-CN" sz="1600" b="0" baseline="0" dirty="0"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Polycyclic aromatics</a:t>
                      </a:r>
                      <a:endParaRPr lang="zh-CN" altLang="en-US" sz="1600" b="0" baseline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35" marR="91435" marT="45721" marB="4572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E1705CA-11E0-4260-A33A-EEE758578B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98"/>
    </mc:Choice>
    <mc:Fallback>
      <p:transition spd="slow" advTm="63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087" x="8353425" y="2617788"/>
          <p14:tracePt t="30095" x="7980363" y="2362200"/>
          <p14:tracePt t="30104" x="7699375" y="2082800"/>
          <p14:tracePt t="30110" x="7494588" y="1793875"/>
          <p14:tracePt t="30120" x="7392988" y="1597025"/>
          <p14:tracePt t="30127" x="7316788" y="1436688"/>
          <p14:tracePt t="30136" x="7265988" y="1308100"/>
          <p14:tracePt t="30142" x="7223125" y="1216025"/>
          <p14:tracePt t="30152" x="7197725" y="1138238"/>
          <p14:tracePt t="30160" x="7180263" y="1096963"/>
          <p14:tracePt t="30169" x="7180263" y="1069975"/>
          <p14:tracePt t="30177" x="7180263" y="1054100"/>
          <p14:tracePt t="30201" x="7180263" y="1019175"/>
          <p14:tracePt t="30208" x="7215188" y="968375"/>
          <p14:tracePt t="30217" x="7265988" y="909638"/>
          <p14:tracePt t="30225" x="7316788" y="833438"/>
          <p14:tracePt t="30234" x="7350125" y="781050"/>
          <p14:tracePt t="30241" x="7359650" y="765175"/>
          <p14:tracePt t="30251" x="7367588" y="765175"/>
          <p14:tracePt t="30257" x="7377113" y="765175"/>
          <p14:tracePt t="30281" x="7367588" y="781050"/>
          <p14:tracePt t="30289" x="7299325" y="874713"/>
          <p14:tracePt t="30297" x="7248525" y="925513"/>
          <p14:tracePt t="30305" x="7138988" y="1028700"/>
          <p14:tracePt t="30316" x="7045325" y="1096963"/>
          <p14:tracePt t="30327" x="6891338" y="1173163"/>
          <p14:tracePt t="30333" x="6789738" y="1206500"/>
          <p14:tracePt t="30340" x="6705600" y="1223963"/>
          <p14:tracePt t="30353" x="6561138" y="1266825"/>
          <p14:tracePt t="30362" x="6432550" y="1274763"/>
          <p14:tracePt t="30368" x="6169025" y="1300163"/>
          <p14:tracePt t="30379" x="5957888" y="1317625"/>
          <p14:tracePt t="30384" x="5803900" y="1317625"/>
          <p14:tracePt t="30395" x="5702300" y="1317625"/>
          <p14:tracePt t="30421" x="5514975" y="1317625"/>
          <p14:tracePt t="30448" x="5395913" y="1317625"/>
          <p14:tracePt t="30459" x="4503738" y="1249363"/>
          <p14:tracePt t="30473" x="3832225" y="1206500"/>
          <p14:tracePt t="30484" x="3748088" y="1198563"/>
          <p14:tracePt t="30495" x="3527425" y="1155700"/>
          <p14:tracePt t="30503" x="3408363" y="1122363"/>
          <p14:tracePt t="30510" x="3382963" y="1112838"/>
          <p14:tracePt t="30524" x="3355975" y="1104900"/>
          <p14:tracePt t="30530" x="3340100" y="1104900"/>
          <p14:tracePt t="30540" x="3314700" y="1104900"/>
          <p14:tracePt t="30579" x="3289300" y="1104900"/>
          <p14:tracePt t="30591" x="3238500" y="1096963"/>
          <p14:tracePt t="30601" x="3000375" y="1011238"/>
          <p14:tracePt t="30620" x="2914650" y="952500"/>
          <p14:tracePt t="30629" x="2889250" y="935038"/>
          <p14:tracePt t="30675" x="2830513" y="884238"/>
          <p14:tracePt t="30690" x="2736850" y="815975"/>
          <p14:tracePt t="30700" x="2574925" y="696913"/>
          <p14:tracePt t="30713" x="2566988" y="696913"/>
          <p14:tracePt t="30778" x="2566988" y="688975"/>
          <p14:tracePt t="30817" x="2608263" y="679450"/>
          <p14:tracePt t="30845" x="2719388" y="671513"/>
          <p14:tracePt t="30921" x="3254375" y="696913"/>
          <p14:tracePt t="30926" x="3578225" y="781050"/>
          <p14:tracePt t="30936" x="3798888" y="833438"/>
          <p14:tracePt t="31017" x="3806825" y="849313"/>
          <p14:tracePt t="31035" x="3806825" y="858838"/>
          <p14:tracePt t="31043" x="3806825" y="866775"/>
          <p14:tracePt t="31050" x="3806825" y="874713"/>
          <p14:tracePt t="31058" x="3806825" y="892175"/>
          <p14:tracePt t="31066" x="3816350" y="917575"/>
          <p14:tracePt t="31075" x="3824288" y="942975"/>
          <p14:tracePt t="31083" x="3841750" y="960438"/>
          <p14:tracePt t="31090" x="3849688" y="977900"/>
          <p14:tracePt t="31100" x="3875088" y="1003300"/>
          <p14:tracePt t="31107" x="3925888" y="1028700"/>
          <p14:tracePt t="31116" x="3951288" y="1036638"/>
          <p14:tracePt t="31127" x="3994150" y="1062038"/>
          <p14:tracePt t="31137" x="4027488" y="1062038"/>
          <p14:tracePt t="31147" x="4052888" y="1062038"/>
          <p14:tracePt t="31157" x="4095750" y="1087438"/>
          <p14:tracePt t="31194" x="4087813" y="1096963"/>
          <p14:tracePt t="31201" x="4070350" y="1112838"/>
          <p14:tracePt t="31209" x="4037013" y="1130300"/>
          <p14:tracePt t="31216" x="4002088" y="1155700"/>
          <p14:tracePt t="31222" x="3951288" y="1181100"/>
          <p14:tracePt t="31230" x="3892550" y="1198563"/>
          <p14:tracePt t="31239" x="3806825" y="1223963"/>
          <p14:tracePt t="31246" x="3756025" y="1231900"/>
          <p14:tracePt t="31255" x="3629025" y="1249363"/>
          <p14:tracePt t="31263" x="3517900" y="1266825"/>
          <p14:tracePt t="31270" x="3441700" y="1274763"/>
          <p14:tracePt t="31278" x="3330575" y="1282700"/>
          <p14:tracePt t="31289" x="3186113" y="1282700"/>
          <p14:tracePt t="31294" x="3144838" y="1282700"/>
          <p14:tracePt t="31305" x="3076575" y="1282700"/>
          <p14:tracePt t="31313" x="3000375" y="1282700"/>
          <p14:tracePt t="31320" x="2940050" y="1282700"/>
          <p14:tracePt t="31329" x="2889250" y="1282700"/>
          <p14:tracePt t="31337" x="2863850" y="1282700"/>
          <p14:tracePt t="31345" x="2830513" y="1282700"/>
          <p14:tracePt t="31353" x="2820988" y="1282700"/>
          <p14:tracePt t="31361" x="2795588" y="1282700"/>
          <p14:tracePt t="31369" x="2762250" y="1292225"/>
          <p14:tracePt t="31377" x="2736850" y="1292225"/>
          <p14:tracePt t="31385" x="2727325" y="1300163"/>
          <p14:tracePt t="31392" x="2711450" y="1300163"/>
          <p14:tracePt t="31401" x="2701925" y="1300163"/>
          <p14:tracePt t="31409" x="2693988" y="1308100"/>
          <p14:tracePt t="31459" x="2693988" y="1317625"/>
          <p14:tracePt t="31473" x="2686050" y="1317625"/>
          <p14:tracePt t="31482" x="2686050" y="1325563"/>
          <p14:tracePt t="31489" x="2686050" y="1333500"/>
          <p14:tracePt t="31513" x="2676525" y="1333500"/>
          <p14:tracePt t="31520" x="2651125" y="1343025"/>
          <p14:tracePt t="31532" x="2625725" y="1343025"/>
          <p14:tracePt t="31543" x="2541588" y="1343025"/>
          <p14:tracePt t="31550" x="2506663" y="1343025"/>
          <p14:tracePt t="31556" x="2455863" y="1343025"/>
          <p14:tracePt t="31565" x="2397125" y="1343025"/>
          <p14:tracePt t="31575" x="2336800" y="1350963"/>
          <p14:tracePt t="31581" x="2293938" y="1350963"/>
          <p14:tracePt t="31590" x="2260600" y="1360488"/>
          <p14:tracePt t="31600" x="2227263" y="1368425"/>
          <p14:tracePt t="31609" x="2200275" y="1376363"/>
          <p14:tracePt t="31626" x="2200275" y="1385888"/>
          <p14:tracePt t="31634" x="2192338" y="1393825"/>
          <p14:tracePt t="31642" x="2192338" y="1401763"/>
          <p14:tracePt t="31650" x="2192338" y="1419225"/>
          <p14:tracePt t="31659" x="2209800" y="1444625"/>
          <p14:tracePt t="31668" x="2217738" y="1462088"/>
          <p14:tracePt t="31680" x="2260600" y="1495425"/>
          <p14:tracePt t="31686" x="2319338" y="1546225"/>
          <p14:tracePt t="31695" x="2387600" y="1589088"/>
          <p14:tracePt t="31702" x="2438400" y="1622425"/>
          <p14:tracePt t="31710" x="2541588" y="1665288"/>
          <p14:tracePt t="31718" x="2617788" y="1700213"/>
          <p14:tracePt t="31726" x="2693988" y="1725613"/>
          <p14:tracePt t="31734" x="2805113" y="1758950"/>
          <p14:tracePt t="31742" x="2863850" y="1766888"/>
          <p14:tracePt t="31752" x="2982913" y="1776413"/>
          <p14:tracePt t="31763" x="3067050" y="1776413"/>
          <p14:tracePt t="31772" x="3135313" y="1784350"/>
          <p14:tracePt t="31780" x="3178175" y="1784350"/>
          <p14:tracePt t="31787" x="3254375" y="1784350"/>
          <p14:tracePt t="31795" x="3314700" y="1784350"/>
          <p14:tracePt t="31802" x="3365500" y="1784350"/>
          <p14:tracePt t="31810" x="3398838" y="1784350"/>
          <p14:tracePt t="31818" x="3424238" y="1784350"/>
          <p14:tracePt t="31826" x="3449638" y="1776413"/>
          <p14:tracePt t="31871" x="3449638" y="1766888"/>
          <p14:tracePt t="31884" x="3449638" y="1758950"/>
          <p14:tracePt t="31905" x="3459163" y="1751013"/>
          <p14:tracePt t="31912" x="3475038" y="1716088"/>
          <p14:tracePt t="31920" x="3484563" y="1716088"/>
          <p14:tracePt t="31929" x="3484563" y="1708150"/>
          <p14:tracePt t="31936" x="3484563" y="1700213"/>
          <p14:tracePt t="31945" x="3484563" y="1690688"/>
          <p14:tracePt t="31959" x="3484563" y="1674813"/>
          <p14:tracePt t="31969" x="3484563" y="1657350"/>
          <p14:tracePt t="31976" x="3475038" y="1639888"/>
          <p14:tracePt t="31984" x="3467100" y="1631950"/>
          <p14:tracePt t="32002" x="3459163" y="1622425"/>
          <p14:tracePt t="32017" x="3459163" y="1614488"/>
          <p14:tracePt t="32037" x="3449638" y="1606550"/>
          <p14:tracePt t="32046" x="3441700" y="1597025"/>
          <p14:tracePt t="32110" x="3441700" y="1606550"/>
          <p14:tracePt t="32117" x="3441700" y="1614488"/>
          <p14:tracePt t="32134" x="3441700" y="1622425"/>
          <p14:tracePt t="32143" x="3441700" y="1631950"/>
          <p14:tracePt t="32150" x="3424238" y="1639888"/>
          <p14:tracePt t="32159" x="3398838" y="1657350"/>
          <p14:tracePt t="32167" x="3373438" y="1674813"/>
          <p14:tracePt t="32175" x="3340100" y="1690688"/>
          <p14:tracePt t="32183" x="3297238" y="1716088"/>
          <p14:tracePt t="32191" x="3246438" y="1725613"/>
          <p14:tracePt t="32201" x="3186113" y="1741488"/>
          <p14:tracePt t="32207" x="3109913" y="1751013"/>
          <p14:tracePt t="32216" x="3051175" y="1758950"/>
          <p14:tracePt t="32223" x="2990850" y="1776413"/>
          <p14:tracePt t="32231" x="2932113" y="1784350"/>
          <p14:tracePt t="32239" x="2889250" y="1793875"/>
          <p14:tracePt t="32247" x="2863850" y="1793875"/>
          <p14:tracePt t="32254" x="2855913" y="1801813"/>
          <p14:tracePt t="32303" x="2855913" y="1809750"/>
          <p14:tracePt t="32312" x="2855913" y="1819275"/>
          <p14:tracePt t="32321" x="2871788" y="1819275"/>
          <p14:tracePt t="32335" x="2889250" y="1827213"/>
          <p14:tracePt t="32344" x="2906713" y="1827213"/>
          <p14:tracePt t="32353" x="2914650" y="1827213"/>
          <p14:tracePt t="32359" x="2932113" y="1827213"/>
          <p14:tracePt t="32373" x="2940050" y="1827213"/>
          <p14:tracePt t="32377" x="2965450" y="1827213"/>
          <p14:tracePt t="32385" x="2982913" y="1827213"/>
          <p14:tracePt t="32391" x="3000375" y="1827213"/>
          <p14:tracePt t="32403" x="3025775" y="1827213"/>
          <p14:tracePt t="32407" x="3059113" y="1819275"/>
          <p14:tracePt t="32418" x="3101975" y="1819275"/>
          <p14:tracePt t="32423" x="3152775" y="1809750"/>
          <p14:tracePt t="32435" x="3203575" y="1809750"/>
          <p14:tracePt t="32439" x="3238500" y="1801813"/>
          <p14:tracePt t="32451" x="3314700" y="1801813"/>
          <p14:tracePt t="32455" x="3365500" y="1801813"/>
          <p14:tracePt t="32468" x="3416300" y="1801813"/>
          <p14:tracePt t="32473" x="3459163" y="1801813"/>
          <p14:tracePt t="32481" x="3475038" y="1801813"/>
          <p14:tracePt t="32489" x="3509963" y="1801813"/>
          <p14:tracePt t="32498" x="3535363" y="1801813"/>
          <p14:tracePt t="32505" x="3552825" y="1801813"/>
          <p14:tracePt t="32523" x="3568700" y="1801813"/>
          <p14:tracePt t="32536" x="3586163" y="1801813"/>
          <p14:tracePt t="32541" x="3619500" y="1809750"/>
          <p14:tracePt t="32553" x="3636963" y="1809750"/>
          <p14:tracePt t="32557" x="3654425" y="1809750"/>
          <p14:tracePt t="32568" x="3671888" y="1809750"/>
          <p14:tracePt t="32572" x="3687763" y="1819275"/>
          <p14:tracePt t="32582" x="3705225" y="1819275"/>
          <p14:tracePt t="32591" x="3722688" y="1827213"/>
          <p14:tracePt t="32901" x="3738563" y="1835150"/>
          <p14:tracePt t="32907" x="3773488" y="1844675"/>
          <p14:tracePt t="32916" x="3806825" y="1852613"/>
          <p14:tracePt t="32924" x="3824288" y="1852613"/>
          <p14:tracePt t="32936" x="3867150" y="1860550"/>
          <p14:tracePt t="32942" x="3960813" y="1870075"/>
          <p14:tracePt t="32959" x="4002088" y="1870075"/>
          <p14:tracePt t="32969" x="4105275" y="1895475"/>
          <p14:tracePt t="32977" x="4146550" y="1895475"/>
          <p14:tracePt t="32986" x="4156075" y="1895475"/>
          <p14:tracePt t="32990" x="4181475" y="1903413"/>
          <p14:tracePt t="33010" x="4189413" y="1903413"/>
          <p14:tracePt t="33169" x="4171950" y="1903413"/>
          <p14:tracePt t="33178" x="4146550" y="1903413"/>
          <p14:tracePt t="33187" x="4113213" y="1903413"/>
          <p14:tracePt t="33193" x="4070350" y="1895475"/>
          <p14:tracePt t="33201" x="4011613" y="1895475"/>
          <p14:tracePt t="33211" x="3925888" y="1885950"/>
          <p14:tracePt t="33218" x="3841750" y="1870075"/>
          <p14:tracePt t="33227" x="3773488" y="1870075"/>
          <p14:tracePt t="33237" x="3687763" y="1870075"/>
          <p14:tracePt t="33247" x="3586163" y="1870075"/>
          <p14:tracePt t="33253" x="3502025" y="1870075"/>
          <p14:tracePt t="33263" x="3355975" y="1870075"/>
          <p14:tracePt t="33273" x="3228975" y="1878013"/>
          <p14:tracePt t="33281" x="2949575" y="1903413"/>
          <p14:tracePt t="33291" x="2838450" y="1903413"/>
          <p14:tracePt t="33297" x="2762250" y="1911350"/>
          <p14:tracePt t="33305" x="2727325" y="1911350"/>
          <p14:tracePt t="33317" x="2686050" y="1920875"/>
          <p14:tracePt t="33321" x="2625725" y="1920875"/>
          <p14:tracePt t="33330" x="2600325" y="1920875"/>
          <p14:tracePt t="33339" x="2566988" y="1928813"/>
          <p14:tracePt t="33347" x="2549525" y="1938338"/>
          <p14:tracePt t="33355" x="2532063" y="1938338"/>
          <p14:tracePt t="33375" x="2524125" y="1946275"/>
          <p14:tracePt t="33406" x="2524125" y="1954213"/>
          <p14:tracePt t="33415" x="2532063" y="1963738"/>
          <p14:tracePt t="33423" x="2582863" y="1989138"/>
          <p14:tracePt t="33432" x="2608263" y="2005013"/>
          <p14:tracePt t="33439" x="2651125" y="2022475"/>
          <p14:tracePt t="33446" x="2693988" y="2047875"/>
          <p14:tracePt t="33454" x="2762250" y="2065338"/>
          <p14:tracePt t="33462" x="2820988" y="2082800"/>
          <p14:tracePt t="33470" x="2897188" y="2108200"/>
          <p14:tracePt t="33479" x="2940050" y="2124075"/>
          <p14:tracePt t="33486" x="3008313" y="2159000"/>
          <p14:tracePt t="33497" x="3051175" y="2166938"/>
          <p14:tracePt t="33505" x="3101975" y="2200275"/>
          <p14:tracePt t="33517" x="3127375" y="2200275"/>
          <p14:tracePt t="33527" x="3144838" y="2217738"/>
          <p14:tracePt t="33534" x="3144838" y="2227263"/>
          <p14:tracePt t="33545" x="3144838" y="2235200"/>
          <p14:tracePt t="33555" x="3144838" y="2243138"/>
          <p14:tracePt t="33562" x="3119438" y="2243138"/>
          <p14:tracePt t="33570" x="3076575" y="2252663"/>
          <p14:tracePt t="33586" x="3051175" y="2260600"/>
          <p14:tracePt t="33597" x="3008313" y="2268538"/>
          <p14:tracePt t="33603" x="2813050" y="2303463"/>
          <p14:tracePt t="33612" x="2736850" y="2311400"/>
          <p14:tracePt t="33618" x="2693988" y="2311400"/>
          <p14:tracePt t="33629" x="2608263" y="2319338"/>
          <p14:tracePt t="33637" x="2532063" y="2319338"/>
          <p14:tracePt t="33650" x="2447925" y="2319338"/>
          <p14:tracePt t="33657" x="2362200" y="2319338"/>
          <p14:tracePt t="33664" x="2328863" y="2319338"/>
          <p14:tracePt t="33675" x="2278063" y="2319338"/>
          <p14:tracePt t="33685" x="2217738" y="2319338"/>
          <p14:tracePt t="33692" x="2149475" y="2319338"/>
          <p14:tracePt t="33700" x="2124075" y="2319338"/>
          <p14:tracePt t="33710" x="2108200" y="2319338"/>
          <p14:tracePt t="33761" x="2116138" y="2319338"/>
          <p14:tracePt t="33769" x="2149475" y="2319338"/>
          <p14:tracePt t="33776" x="2192338" y="2319338"/>
          <p14:tracePt t="33786" x="2286000" y="2319338"/>
          <p14:tracePt t="33797" x="2362200" y="2319338"/>
          <p14:tracePt t="33804" x="2473325" y="2319338"/>
          <p14:tracePt t="33817" x="2617788" y="2319338"/>
          <p14:tracePt t="33822" x="2770188" y="2344738"/>
          <p14:tracePt t="33831" x="2889250" y="2371725"/>
          <p14:tracePt t="33842" x="2965450" y="2387600"/>
          <p14:tracePt t="33854" x="3119438" y="2455863"/>
          <p14:tracePt t="33860" x="3152775" y="2481263"/>
          <p14:tracePt t="33870" x="3271838" y="2582863"/>
          <p14:tracePt t="33883" x="3314700" y="2643188"/>
          <p14:tracePt t="33902" x="3330575" y="2701925"/>
          <p14:tracePt t="33904" x="3340100" y="2727325"/>
          <p14:tracePt t="33914" x="3340100" y="2778125"/>
          <p14:tracePt t="33922" x="3340100" y="2795588"/>
          <p14:tracePt t="33931" x="3340100" y="2830513"/>
          <p14:tracePt t="33938" x="3340100" y="2855913"/>
          <p14:tracePt t="33947" x="3340100" y="2863850"/>
          <p14:tracePt t="33960" x="3340100" y="2881313"/>
          <p14:tracePt t="33972" x="3340100" y="2906713"/>
          <p14:tracePt t="33983" x="3314700" y="2940050"/>
          <p14:tracePt t="33992" x="3263900" y="2965450"/>
          <p14:tracePt t="34003" x="3228975" y="2982913"/>
          <p14:tracePt t="34017" x="3186113" y="2990850"/>
          <p14:tracePt t="34023" x="3135313" y="3016250"/>
          <p14:tracePt t="34034" x="3008313" y="3033713"/>
          <p14:tracePt t="34041" x="2922588" y="3051175"/>
          <p14:tracePt t="34052" x="2805113" y="3051175"/>
          <p14:tracePt t="34061" x="2711450" y="3059113"/>
          <p14:tracePt t="34071" x="2651125" y="3059113"/>
          <p14:tracePt t="34079" x="2397125" y="3059113"/>
          <p14:tracePt t="34086" x="2311400" y="3059113"/>
          <p14:tracePt t="34096" x="2252663" y="3059113"/>
          <p14:tracePt t="34102" x="2192338" y="3059113"/>
          <p14:tracePt t="34110" x="2149475" y="3059113"/>
          <p14:tracePt t="34120" x="2116138" y="3059113"/>
          <p14:tracePt t="34127" x="2098675" y="3059113"/>
          <p14:tracePt t="34139" x="2065338" y="3059113"/>
          <p14:tracePt t="34150" x="2055813" y="3067050"/>
          <p14:tracePt t="34157" x="2047875" y="3067050"/>
          <p14:tracePt t="34213" x="2055813" y="3076575"/>
          <p14:tracePt t="34223" x="2073275" y="3076575"/>
          <p14:tracePt t="34234" x="2098675" y="3076575"/>
          <p14:tracePt t="34241" x="2159000" y="3084513"/>
          <p14:tracePt t="34250" x="2217738" y="3084513"/>
          <p14:tracePt t="34257" x="2268538" y="3084513"/>
          <p14:tracePt t="34267" x="2344738" y="3084513"/>
          <p14:tracePt t="34275" x="2413000" y="3084513"/>
          <p14:tracePt t="34286" x="2455863" y="3084513"/>
          <p14:tracePt t="34297" x="2600325" y="3084513"/>
          <p14:tracePt t="34305" x="2778125" y="3101975"/>
          <p14:tracePt t="34313" x="2838450" y="3109913"/>
          <p14:tracePt t="34321" x="2863850" y="3119438"/>
          <p14:tracePt t="34329" x="2914650" y="3127375"/>
          <p14:tracePt t="34339" x="2965450" y="3160713"/>
          <p14:tracePt t="34351" x="2982913" y="3170238"/>
          <p14:tracePt t="34367" x="3000375" y="3186113"/>
          <p14:tracePt t="34373" x="3025775" y="3221038"/>
          <p14:tracePt t="34385" x="3033713" y="3228975"/>
          <p14:tracePt t="34395" x="3033713" y="3246438"/>
          <p14:tracePt t="34402" x="3041650" y="3271838"/>
          <p14:tracePt t="34409" x="3051175" y="3297238"/>
          <p14:tracePt t="34418" x="3051175" y="3314700"/>
          <p14:tracePt t="34427" x="3051175" y="3330575"/>
          <p14:tracePt t="34439" x="3051175" y="3355975"/>
          <p14:tracePt t="34445" x="3041650" y="3382963"/>
          <p14:tracePt t="34455" x="3025775" y="3408363"/>
          <p14:tracePt t="34467" x="3008313" y="3424238"/>
          <p14:tracePt t="34480" x="2965450" y="3502025"/>
          <p14:tracePt t="34489" x="2949575" y="3509963"/>
          <p14:tracePt t="34502" x="2863850" y="3578225"/>
          <p14:tracePt t="34507" x="2838450" y="3586163"/>
          <p14:tracePt t="34518" x="2795588" y="3603625"/>
          <p14:tracePt t="34522" x="2762250" y="3629025"/>
          <p14:tracePt t="34531" x="2736850" y="3636963"/>
          <p14:tracePt t="34539" x="2693988" y="3671888"/>
          <p14:tracePt t="34547" x="2676525" y="3679825"/>
          <p14:tracePt t="34556" x="2660650" y="3687763"/>
          <p14:tracePt t="34566" x="2651125" y="3697288"/>
          <p14:tracePt t="34575" x="2643188" y="3713163"/>
          <p14:tracePt t="34586" x="2633663" y="3722688"/>
          <p14:tracePt t="34597" x="2633663" y="3730625"/>
          <p14:tracePt t="34607" x="2633663" y="3738563"/>
          <p14:tracePt t="34625" x="2633663" y="3748088"/>
          <p14:tracePt t="34634" x="2660650" y="3763963"/>
          <p14:tracePt t="34645" x="2736850" y="3781425"/>
          <p14:tracePt t="34655" x="2795588" y="3806825"/>
          <p14:tracePt t="34662" x="2846388" y="3816350"/>
          <p14:tracePt t="34670" x="2889250" y="3832225"/>
          <p14:tracePt t="34683" x="2957513" y="3857625"/>
          <p14:tracePt t="34690" x="2974975" y="3867150"/>
          <p14:tracePt t="34701" x="3025775" y="3892550"/>
          <p14:tracePt t="34719" x="3025775" y="3900488"/>
          <p14:tracePt t="34727" x="3033713" y="3900488"/>
          <p14:tracePt t="34737" x="3033713" y="3908425"/>
          <p14:tracePt t="34760" x="3033713" y="3917950"/>
          <p14:tracePt t="34769" x="3033713" y="3935413"/>
          <p14:tracePt t="34780" x="3016250" y="3943350"/>
          <p14:tracePt t="34800" x="2965450" y="3986213"/>
          <p14:tracePt t="34809" x="2932113" y="4011613"/>
          <p14:tracePt t="34819" x="2838450" y="4079875"/>
          <p14:tracePt t="34825" x="2805113" y="4095750"/>
          <p14:tracePt t="34835" x="2770188" y="4130675"/>
          <p14:tracePt t="34841" x="2752725" y="4146550"/>
          <p14:tracePt t="34853" x="2736850" y="4164013"/>
          <p14:tracePt t="34857" x="2727325" y="4171950"/>
          <p14:tracePt t="34869" x="2727325" y="4181475"/>
          <p14:tracePt t="34873" x="2727325" y="4197350"/>
          <p14:tracePt t="34889" x="2744788" y="4224338"/>
          <p14:tracePt t="34896" x="2762250" y="4240213"/>
          <p14:tracePt t="34904" x="2770188" y="4249738"/>
          <p14:tracePt t="34912" x="2795588" y="4257675"/>
          <p14:tracePt t="34920" x="2820988" y="4265613"/>
          <p14:tracePt t="34929" x="2846388" y="4275138"/>
          <p14:tracePt t="34939" x="2889250" y="4291013"/>
          <p14:tracePt t="34950" x="2914650" y="4300538"/>
          <p14:tracePt t="34956" x="3025775" y="4341813"/>
          <p14:tracePt t="34967" x="3084513" y="4359275"/>
          <p14:tracePt t="34972" x="3152775" y="4394200"/>
          <p14:tracePt t="34981" x="3211513" y="4427538"/>
          <p14:tracePt t="34989" x="3271838" y="4470400"/>
          <p14:tracePt t="35000" x="3340100" y="4521200"/>
          <p14:tracePt t="35005" x="3373438" y="4546600"/>
          <p14:tracePt t="35014" x="3408363" y="4579938"/>
          <p14:tracePt t="35020" x="3433763" y="4622800"/>
          <p14:tracePt t="35028" x="3467100" y="4673600"/>
          <p14:tracePt t="35039" x="3484563" y="4708525"/>
          <p14:tracePt t="35046" x="3492500" y="4749800"/>
          <p14:tracePt t="35053" x="3502025" y="4775200"/>
          <p14:tracePt t="35062" x="3509963" y="4810125"/>
          <p14:tracePt t="35068" x="3509963" y="4827588"/>
          <p14:tracePt t="35079" x="3509963" y="4860925"/>
          <p14:tracePt t="35084" x="3509963" y="4886325"/>
          <p14:tracePt t="35094" x="3509963" y="4894263"/>
          <p14:tracePt t="35103" x="3509963" y="4919663"/>
          <p14:tracePt t="35111" x="3509963" y="4946650"/>
          <p14:tracePt t="35119" x="3509963" y="4962525"/>
          <p14:tracePt t="35127" x="3502025" y="4972050"/>
          <p14:tracePt t="35135" x="3484563" y="5005388"/>
          <p14:tracePt t="35143" x="3459163" y="5048250"/>
          <p14:tracePt t="35155" x="3424238" y="5081588"/>
          <p14:tracePt t="35163" x="3398838" y="5116513"/>
          <p14:tracePt t="35171" x="3373438" y="5141913"/>
          <p14:tracePt t="35178" x="3330575" y="5192713"/>
          <p14:tracePt t="35187" x="3254375" y="5260975"/>
          <p14:tracePt t="35194" x="3211513" y="5311775"/>
          <p14:tracePt t="35203" x="3152775" y="5353050"/>
          <p14:tracePt t="35210" x="3127375" y="5380038"/>
          <p14:tracePt t="35218" x="3076575" y="5421313"/>
          <p14:tracePt t="35227" x="3025775" y="5472113"/>
          <p14:tracePt t="35234" x="2990850" y="5507038"/>
          <p14:tracePt t="35242" x="2974975" y="5524500"/>
          <p14:tracePt t="35250" x="2957513" y="5549900"/>
          <p14:tracePt t="35259" x="2940050" y="5575300"/>
          <p14:tracePt t="35267" x="2932113" y="5600700"/>
          <p14:tracePt t="35274" x="2932113" y="5616575"/>
          <p14:tracePt t="35283" x="2922588" y="5641975"/>
          <p14:tracePt t="35290" x="2922588" y="5659438"/>
          <p14:tracePt t="35300" x="2922588" y="5684838"/>
          <p14:tracePt t="35306" x="2940050" y="5727700"/>
          <p14:tracePt t="35316" x="2965450" y="5745163"/>
          <p14:tracePt t="35323" x="3000375" y="5788025"/>
          <p14:tracePt t="35333" x="3033713" y="5821363"/>
          <p14:tracePt t="35338" x="3067050" y="5864225"/>
          <p14:tracePt t="35351" x="3101975" y="5897563"/>
          <p14:tracePt t="35360" x="3135313" y="5940425"/>
          <p14:tracePt t="35369" x="3203575" y="6042025"/>
          <p14:tracePt t="35376" x="3211513" y="6067425"/>
          <p14:tracePt t="35384" x="3221038" y="6092825"/>
          <p14:tracePt t="35397" x="3228975" y="6118225"/>
          <p14:tracePt t="35404" x="3228975" y="6153150"/>
          <p14:tracePt t="35412" x="3228975" y="6203950"/>
          <p14:tracePt t="35420" x="3228975" y="6229350"/>
          <p14:tracePt t="35429" x="3228975" y="6254750"/>
          <p14:tracePt t="35436" x="3228975" y="6262688"/>
          <p14:tracePt t="35445" x="3228975" y="6280150"/>
          <p14:tracePt t="35452" x="3228975" y="6288088"/>
          <p14:tracePt t="35471" x="3238500" y="6288088"/>
          <p14:tracePt t="35488" x="3246438" y="6288088"/>
          <p14:tracePt t="35506" x="3254375" y="6288088"/>
          <p14:tracePt t="35513" x="3263900" y="6288088"/>
          <p14:tracePt t="35522" x="3271838" y="6272213"/>
          <p14:tracePt t="35529" x="3279775" y="6272213"/>
          <p14:tracePt t="35537" x="3297238" y="6262688"/>
          <p14:tracePt t="35545" x="3330575" y="6246813"/>
          <p14:tracePt t="35554" x="3348038" y="6237288"/>
          <p14:tracePt t="35566" x="3398838" y="6211888"/>
          <p14:tracePt t="35573" x="3416300" y="6194425"/>
          <p14:tracePt t="35581" x="3502025" y="6153150"/>
          <p14:tracePt t="35589" x="3560763" y="6102350"/>
          <p14:tracePt t="35597" x="3619500" y="6049963"/>
          <p14:tracePt t="35605" x="3738563" y="5948363"/>
          <p14:tracePt t="35612" x="3824288" y="5854700"/>
          <p14:tracePt t="35623" x="3875088" y="5795963"/>
          <p14:tracePt t="35630" x="3994150" y="5626100"/>
          <p14:tracePt t="35643" x="4130675" y="5380038"/>
          <p14:tracePt t="35651" x="4394200" y="4792663"/>
          <p14:tracePt t="35663" x="4546600" y="4410075"/>
          <p14:tracePt t="35670" x="4622800" y="4197350"/>
          <p14:tracePt t="35678" x="4724400" y="3925888"/>
          <p14:tracePt t="35686" x="4818063" y="3687763"/>
          <p14:tracePt t="35700" x="4868863" y="3560763"/>
          <p14:tracePt t="35710" x="4997450" y="3314700"/>
          <p14:tracePt t="35722" x="5056188" y="3211513"/>
          <p14:tracePt t="35733" x="5091113" y="3152775"/>
          <p14:tracePt t="35742" x="5149850" y="3016250"/>
          <p14:tracePt t="35750" x="5157788" y="2982913"/>
          <p14:tracePt t="35759" x="5175250" y="2922588"/>
          <p14:tracePt t="35767" x="5183188" y="2881313"/>
          <p14:tracePt t="35778" x="5208588" y="2813050"/>
          <p14:tracePt t="35791" x="5235575" y="2711450"/>
          <p14:tracePt t="35801" x="5251450" y="2625725"/>
          <p14:tracePt t="35807" x="5276850" y="2566988"/>
          <p14:tracePt t="35819" x="5294313" y="2506663"/>
          <p14:tracePt t="35826" x="5311775" y="2430463"/>
          <p14:tracePt t="35839" x="5405438" y="2217738"/>
          <p14:tracePt t="35850" x="5430838" y="2141538"/>
          <p14:tracePt t="35862" x="5464175" y="2047875"/>
          <p14:tracePt t="35870" x="5608638" y="1751013"/>
          <p14:tracePt t="35885" x="5626100" y="1690688"/>
          <p14:tracePt t="35887" x="5694363" y="1555750"/>
          <p14:tracePt t="35897" x="5719763" y="1477963"/>
          <p14:tracePt t="35904" x="5753100" y="1419225"/>
          <p14:tracePt t="35917" x="5795963" y="1317625"/>
          <p14:tracePt t="35922" x="5829300" y="1216025"/>
          <p14:tracePt t="35934" x="5846763" y="1163638"/>
          <p14:tracePt t="35944" x="5846763" y="1147763"/>
          <p14:tracePt t="35956" x="5846763" y="1122363"/>
          <p14:tracePt t="35967" x="5846763" y="1087438"/>
          <p14:tracePt t="35980" x="5846763" y="1036638"/>
          <p14:tracePt t="35990" x="5846763" y="993775"/>
          <p14:tracePt t="36001" x="5846763" y="977900"/>
          <p14:tracePt t="36008" x="5846763" y="952500"/>
          <p14:tracePt t="36024" x="5846763" y="942975"/>
          <p14:tracePt t="36033" x="5846763" y="935038"/>
          <p14:tracePt t="36043" x="5846763" y="909638"/>
          <p14:tracePt t="36058" x="5846763" y="884238"/>
          <p14:tracePt t="36068" x="5829300" y="823913"/>
          <p14:tracePt t="36077" x="5788025" y="722313"/>
          <p14:tracePt t="36086" x="5770563" y="688975"/>
          <p14:tracePt t="36148" x="5761038" y="663575"/>
          <p14:tracePt t="36159" x="5710238" y="560388"/>
          <p14:tracePt t="36169" x="5514975" y="296863"/>
          <p14:tracePt t="36179" x="5507038" y="280988"/>
          <p14:tracePt t="36187" x="5497513" y="255588"/>
          <p14:tracePt t="36193" x="5481638" y="238125"/>
          <p14:tracePt t="36202" x="5472113" y="230188"/>
          <p14:tracePt t="36209" x="5456238" y="212725"/>
          <p14:tracePt t="36220" x="5430838" y="187325"/>
          <p14:tracePt t="36224" x="5413375" y="169863"/>
          <p14:tracePt t="36235" x="5370513" y="144463"/>
          <p14:tracePt t="36240" x="5353050" y="127000"/>
          <p14:tracePt t="36250" x="5337175" y="111125"/>
          <p14:tracePt t="36259" x="5319713" y="111125"/>
          <p14:tracePt t="36267" x="5286375" y="93663"/>
          <p14:tracePt t="36276" x="5268913" y="76200"/>
          <p14:tracePt t="36287" x="5251450" y="68263"/>
          <p14:tracePt t="36295" x="5200650" y="42863"/>
          <p14:tracePt t="36307" x="5183188" y="33338"/>
          <p14:tracePt t="36317" x="5175250" y="25400"/>
          <p14:tracePt t="36327" x="5167313" y="25400"/>
          <p14:tracePt t="36337" x="5157788" y="25400"/>
          <p14:tracePt t="36351" x="5157788" y="17463"/>
          <p14:tracePt t="36376" x="5149850" y="17463"/>
          <p14:tracePt t="36405" x="5141913" y="25400"/>
          <p14:tracePt t="36413" x="5141913" y="42863"/>
          <p14:tracePt t="36422" x="5141913" y="68263"/>
          <p14:tracePt t="36431" x="5132388" y="111125"/>
          <p14:tracePt t="36439" x="5132388" y="144463"/>
          <p14:tracePt t="36447" x="5132388" y="177800"/>
          <p14:tracePt t="36457" x="5132388" y="203200"/>
          <p14:tracePt t="36469" x="5132388" y="238125"/>
          <p14:tracePt t="36477" x="5141913" y="271463"/>
          <p14:tracePt t="36483" x="5149850" y="322263"/>
          <p14:tracePt t="36493" x="5157788" y="339725"/>
          <p14:tracePt t="36505" x="5175250" y="365125"/>
          <p14:tracePt t="36509" x="5192713" y="407988"/>
          <p14:tracePt t="36521" x="5208588" y="450850"/>
          <p14:tracePt t="36525" x="5226050" y="466725"/>
          <p14:tracePt t="36536" x="5243513" y="519113"/>
          <p14:tracePt t="36546" x="5251450" y="544513"/>
          <p14:tracePt t="36556" x="5268913" y="620713"/>
          <p14:tracePt t="36566" x="5276850" y="654050"/>
          <p14:tracePt t="36574" x="5286375" y="688975"/>
          <p14:tracePt t="36584" x="5294313" y="722313"/>
          <p14:tracePt t="36592" x="5311775" y="808038"/>
          <p14:tracePt t="36600" x="5311775" y="833438"/>
          <p14:tracePt t="36609" x="5319713" y="866775"/>
          <p14:tracePt t="36616" x="5327650" y="925513"/>
          <p14:tracePt t="36624" x="5327650" y="952500"/>
          <p14:tracePt t="36633" x="5337175" y="977900"/>
          <p14:tracePt t="36640" x="5337175" y="1011238"/>
          <p14:tracePt t="36651" x="5337175" y="1019175"/>
          <p14:tracePt t="36656" x="5337175" y="1044575"/>
          <p14:tracePt t="36664" x="5337175" y="1069975"/>
          <p14:tracePt t="36674" x="5337175" y="1079500"/>
          <p14:tracePt t="36684" x="5337175" y="1104900"/>
          <p14:tracePt t="36695" x="5337175" y="1122363"/>
          <p14:tracePt t="36704" x="5337175" y="1130300"/>
          <p14:tracePt t="36716" x="5337175" y="1163638"/>
          <p14:tracePt t="36723" x="5337175" y="1181100"/>
          <p14:tracePt t="36733" x="5337175" y="1189038"/>
          <p14:tracePt t="36740" x="5337175" y="1206500"/>
          <p14:tracePt t="36751" x="5337175" y="1216025"/>
          <p14:tracePt t="36759" x="5337175" y="1223963"/>
          <p14:tracePt t="36767" x="5337175" y="1241425"/>
          <p14:tracePt t="36775" x="5337175" y="1249363"/>
          <p14:tracePt t="36785" x="5327650" y="1266825"/>
          <p14:tracePt t="36795" x="5327650" y="1300163"/>
          <p14:tracePt t="36802" x="5319713" y="1343025"/>
          <p14:tracePt t="36811" x="5319713" y="1368425"/>
          <p14:tracePt t="36819" x="5311775" y="1393825"/>
          <p14:tracePt t="36826" x="5311775" y="1411288"/>
          <p14:tracePt t="36835" x="5311775" y="1436688"/>
          <p14:tracePt t="36842" x="5302250" y="1462088"/>
          <p14:tracePt t="36850" x="5302250" y="1487488"/>
          <p14:tracePt t="36859" x="5302250" y="1512888"/>
          <p14:tracePt t="36867" x="5302250" y="1520825"/>
          <p14:tracePt t="36884" x="5302250" y="1546225"/>
          <p14:tracePt t="36886" x="5302250" y="1563688"/>
          <p14:tracePt t="36894" x="5302250" y="1571625"/>
          <p14:tracePt t="36904" x="5302250" y="1589088"/>
          <p14:tracePt t="36916" x="5302250" y="1597025"/>
          <p14:tracePt t="36936" x="5302250" y="1606550"/>
          <p14:tracePt t="36946" x="5302250" y="1614488"/>
          <p14:tracePt t="36983" x="5311775" y="1614488"/>
          <p14:tracePt t="36990" x="5311775" y="1622425"/>
          <p14:tracePt t="36999" x="5311775" y="1631950"/>
          <p14:tracePt t="37017" x="5311775" y="1639888"/>
          <p14:tracePt t="37029" x="5311775" y="1649413"/>
          <p14:tracePt t="37037" x="5311775" y="1674813"/>
          <p14:tracePt t="37043" x="5302250" y="1716088"/>
          <p14:tracePt t="37050" x="5294313" y="1751013"/>
          <p14:tracePt t="37058" x="5286375" y="1784350"/>
          <p14:tracePt t="37265" x="5286375" y="1766888"/>
          <p14:tracePt t="37273" x="5286375" y="1741488"/>
          <p14:tracePt t="37280" x="5286375" y="1725613"/>
          <p14:tracePt t="37289" x="5294313" y="1716088"/>
          <p14:tracePt t="37297" x="5311775" y="1700213"/>
          <p14:tracePt t="37313" x="5327650" y="1700213"/>
          <p14:tracePt t="37320" x="5337175" y="1700213"/>
          <p14:tracePt t="37330" x="5353050" y="1700213"/>
          <p14:tracePt t="37337" x="5370513" y="1700213"/>
          <p14:tracePt t="37355" x="5387975" y="1708150"/>
          <p14:tracePt t="37363" x="5413375" y="1716088"/>
          <p14:tracePt t="37371" x="5438775" y="1725613"/>
          <p14:tracePt t="37379" x="5489575" y="1741488"/>
          <p14:tracePt t="37386" x="5540375" y="1758950"/>
          <p14:tracePt t="37395" x="5575300" y="1758950"/>
          <p14:tracePt t="37403" x="5616575" y="1776413"/>
          <p14:tracePt t="37410" x="5676900" y="1784350"/>
          <p14:tracePt t="37418" x="5727700" y="1809750"/>
          <p14:tracePt t="37427" x="5788025" y="1819275"/>
          <p14:tracePt t="37434" x="5829300" y="1835150"/>
          <p14:tracePt t="37443" x="5864225" y="1844675"/>
          <p14:tracePt t="37451" x="5889625" y="1852613"/>
          <p14:tracePt t="37459" x="5905500" y="1870075"/>
          <p14:tracePt t="37467" x="5922963" y="1878013"/>
          <p14:tracePt t="37475" x="5932488" y="1878013"/>
          <p14:tracePt t="37483" x="5940425" y="1885950"/>
          <p14:tracePt t="37490" x="5948363" y="1903413"/>
          <p14:tracePt t="37501" x="5948363" y="1911350"/>
          <p14:tracePt t="37511" x="5957888" y="1928813"/>
          <p14:tracePt t="37520" x="5965825" y="1946275"/>
          <p14:tracePt t="37526" x="5973763" y="1963738"/>
          <p14:tracePt t="37535" x="5983288" y="1971675"/>
          <p14:tracePt t="37542" x="5991225" y="1989138"/>
          <p14:tracePt t="37550" x="5999163" y="2005013"/>
          <p14:tracePt t="37559" x="5999163" y="2022475"/>
          <p14:tracePt t="37567" x="6016625" y="2030413"/>
          <p14:tracePt t="37575" x="6024563" y="2047875"/>
          <p14:tracePt t="37585" x="6034088" y="2065338"/>
          <p14:tracePt t="37594" x="6042025" y="2082800"/>
          <p14:tracePt t="37604" x="6042025" y="2090738"/>
          <p14:tracePt t="37610" x="6042025" y="2098675"/>
          <p14:tracePt t="37618" x="6042025" y="2108200"/>
          <p14:tracePt t="37637" x="6042025" y="2116138"/>
          <p14:tracePt t="37660" x="6042025" y="2124075"/>
          <p14:tracePt t="37677" x="6042025" y="2133600"/>
          <p14:tracePt t="37684" x="6042025" y="2141538"/>
          <p14:tracePt t="37692" x="6042025" y="2149475"/>
          <p14:tracePt t="37700" x="6034088" y="2149475"/>
          <p14:tracePt t="37710" x="6024563" y="2149475"/>
          <p14:tracePt t="37720" x="6016625" y="2159000"/>
          <p14:tracePt t="37729" x="5999163" y="2166938"/>
          <p14:tracePt t="37737" x="5983288" y="2174875"/>
          <p14:tracePt t="37745" x="5957888" y="2184400"/>
          <p14:tracePt t="37752" x="5940425" y="2192338"/>
          <p14:tracePt t="37761" x="5922963" y="2192338"/>
          <p14:tracePt t="37768" x="5897563" y="2192338"/>
          <p14:tracePt t="37777" x="5872163" y="2200275"/>
          <p14:tracePt t="37785" x="5838825" y="2209800"/>
          <p14:tracePt t="37793" x="5821363" y="2209800"/>
          <p14:tracePt t="37801" x="5788025" y="2217738"/>
          <p14:tracePt t="37809" x="5753100" y="2217738"/>
          <p14:tracePt t="37818" x="5719763" y="2227263"/>
          <p14:tracePt t="37825" x="5676900" y="2227263"/>
          <p14:tracePt t="37834" x="5641975" y="2227263"/>
          <p14:tracePt t="37842" x="5600700" y="2243138"/>
          <p14:tracePt t="37852" x="5565775" y="2243138"/>
          <p14:tracePt t="37859" x="5540375" y="2243138"/>
          <p14:tracePt t="37867" x="5507038" y="2243138"/>
          <p14:tracePt t="37872" x="5464175" y="2252663"/>
          <p14:tracePt t="37884" x="5438775" y="2252663"/>
          <p14:tracePt t="37888" x="5413375" y="2252663"/>
          <p14:tracePt t="37896" x="5395913" y="2260600"/>
          <p14:tracePt t="37906" x="5380038" y="2260600"/>
          <p14:tracePt t="37920" x="5362575" y="2260600"/>
          <p14:tracePt t="37928" x="5319713" y="2260600"/>
          <p14:tracePt t="37936" x="5311775" y="2260600"/>
          <p14:tracePt t="37944" x="5294313" y="2260600"/>
          <p14:tracePt t="37952" x="5286375" y="2260600"/>
          <p14:tracePt t="37960" x="5260975" y="2260600"/>
          <p14:tracePt t="37970" x="5243513" y="2260600"/>
          <p14:tracePt t="37979" x="5226050" y="2260600"/>
          <p14:tracePt t="37986" x="5200650" y="2260600"/>
          <p14:tracePt t="37995" x="5175250" y="2260600"/>
          <p14:tracePt t="38003" x="5149850" y="2260600"/>
          <p14:tracePt t="38017" x="5124450" y="2260600"/>
          <p14:tracePt t="38022" x="5106988" y="2260600"/>
          <p14:tracePt t="38030" x="5091113" y="2260600"/>
          <p14:tracePt t="38039" x="5064125" y="2260600"/>
          <p14:tracePt t="38046" x="5038725" y="2260600"/>
          <p14:tracePt t="38055" x="5022850" y="2252663"/>
          <p14:tracePt t="38063" x="4997450" y="2252663"/>
          <p14:tracePt t="38070" x="4987925" y="2252663"/>
          <p14:tracePt t="38079" x="4979988" y="2252663"/>
          <p14:tracePt t="38095" x="4972050" y="2243138"/>
          <p14:tracePt t="38105" x="4962525" y="2235200"/>
          <p14:tracePt t="38122" x="4954588" y="2235200"/>
          <p14:tracePt t="38156" x="4946650" y="2235200"/>
          <p14:tracePt t="38172" x="4946650" y="2227263"/>
          <p14:tracePt t="38188" x="4937125" y="2227263"/>
          <p14:tracePt t="38193" x="4937125" y="2217738"/>
          <p14:tracePt t="38205" x="4937125" y="2209800"/>
          <p14:tracePt t="38227" x="4929188" y="2200275"/>
          <p14:tracePt t="38245" x="4929188" y="2192338"/>
          <p14:tracePt t="38253" x="4919663" y="2192338"/>
          <p14:tracePt t="38273" x="4919663" y="2184400"/>
          <p14:tracePt t="38305" x="4919663" y="2174875"/>
          <p14:tracePt t="38353" x="4919663" y="2166938"/>
          <p14:tracePt t="38373" x="4919663" y="2159000"/>
          <p14:tracePt t="38383" x="4919663" y="2149475"/>
          <p14:tracePt t="38405" x="4929188" y="2133600"/>
          <p14:tracePt t="38413" x="4946650" y="2116138"/>
          <p14:tracePt t="38423" x="4946650" y="2108200"/>
          <p14:tracePt t="38428" x="4962525" y="2108200"/>
          <p14:tracePt t="38437" x="4972050" y="2098675"/>
          <p14:tracePt t="38444" x="4979988" y="2082800"/>
          <p14:tracePt t="38452" x="4997450" y="2082800"/>
          <p14:tracePt t="38460" x="5013325" y="2073275"/>
          <p14:tracePt t="38475" x="5038725" y="2065338"/>
          <p14:tracePt t="38489" x="5064125" y="2055813"/>
          <p14:tracePt t="38497" x="5132388" y="2039938"/>
          <p14:tracePt t="38510" x="5157788" y="2030413"/>
          <p14:tracePt t="38518" x="5268913" y="1997075"/>
          <p14:tracePt t="38528" x="5311775" y="1997075"/>
          <p14:tracePt t="38541" x="5362575" y="1989138"/>
          <p14:tracePt t="38552" x="5405438" y="1979613"/>
          <p14:tracePt t="38560" x="5532438" y="1954213"/>
          <p14:tracePt t="38568" x="5575300" y="1954213"/>
          <p14:tracePt t="38575" x="5676900" y="1946275"/>
          <p14:tracePt t="38585" x="5702300" y="1946275"/>
          <p14:tracePt t="38593" x="5735638" y="1938338"/>
          <p14:tracePt t="38602" x="5761038" y="1938338"/>
          <p14:tracePt t="38610" x="5795963" y="1938338"/>
          <p14:tracePt t="38619" x="5821363" y="1938338"/>
          <p14:tracePt t="38627" x="5846763" y="1938338"/>
          <p14:tracePt t="38634" x="5864225" y="1938338"/>
          <p14:tracePt t="38642" x="5889625" y="1938338"/>
          <p14:tracePt t="38651" x="5915025" y="1938338"/>
          <p14:tracePt t="38660" x="5922963" y="1938338"/>
          <p14:tracePt t="38667" x="5948363" y="1938338"/>
          <p14:tracePt t="38677" x="5973763" y="1946275"/>
          <p14:tracePt t="38686" x="5983288" y="1954213"/>
          <p14:tracePt t="38695" x="6034088" y="1971675"/>
          <p14:tracePt t="38705" x="6042025" y="1971675"/>
          <p14:tracePt t="38710" x="6059488" y="1979613"/>
          <p14:tracePt t="38719" x="6076950" y="1989138"/>
          <p14:tracePt t="38728" x="6084888" y="1997075"/>
          <p14:tracePt t="38739" x="6102350" y="2014538"/>
          <p14:tracePt t="38747" x="6118225" y="2022475"/>
          <p14:tracePt t="38755" x="6127750" y="2030413"/>
          <p14:tracePt t="38768" x="6143625" y="2047875"/>
          <p14:tracePt t="38775" x="6143625" y="2055813"/>
          <p14:tracePt t="38786" x="6153150" y="2082800"/>
          <p14:tracePt t="38790" x="6161088" y="2098675"/>
          <p14:tracePt t="38802" x="6169025" y="2116138"/>
          <p14:tracePt t="38807" x="6178550" y="2124075"/>
          <p14:tracePt t="38818" x="6178550" y="2149475"/>
          <p14:tracePt t="38829" x="6186488" y="2174875"/>
          <p14:tracePt t="38835" x="6186488" y="2200275"/>
          <p14:tracePt t="38847" x="6186488" y="2227263"/>
          <p14:tracePt t="38855" x="6186488" y="2260600"/>
          <p14:tracePt t="38868" x="6186488" y="2336800"/>
          <p14:tracePt t="38871" x="6186488" y="2379663"/>
          <p14:tracePt t="38887" x="6186488" y="2413000"/>
          <p14:tracePt t="38906" x="6186488" y="2481263"/>
          <p14:tracePt t="38909" x="6178550" y="2498725"/>
          <p14:tracePt t="38920" x="6169025" y="2532063"/>
          <p14:tracePt t="38924" x="6169025" y="2549525"/>
          <p14:tracePt t="38939" x="6161088" y="2557463"/>
          <p14:tracePt t="38950" x="6161088" y="2566988"/>
          <p14:tracePt t="38966" x="6161088" y="2574925"/>
          <p14:tracePt t="38972" x="6153150" y="2574925"/>
          <p14:tracePt t="39247" x="6143625" y="2592388"/>
          <p14:tracePt t="39255" x="6118225" y="2625725"/>
          <p14:tracePt t="39265" x="6084888" y="2693988"/>
          <p14:tracePt t="39275" x="6042025" y="2752725"/>
          <p14:tracePt t="39287" x="5991225" y="2820988"/>
          <p14:tracePt t="39297" x="5932488" y="2914650"/>
          <p14:tracePt t="39307" x="5872163" y="2974975"/>
          <p14:tracePt t="39319" x="5770563" y="3084513"/>
          <p14:tracePt t="39326" x="5702300" y="3152775"/>
          <p14:tracePt t="39334" x="5634038" y="3203575"/>
          <p14:tracePt t="39345" x="5591175" y="3238500"/>
          <p14:tracePt t="39354" x="5540375" y="3263900"/>
          <p14:tracePt t="39363" x="5524500" y="3271838"/>
          <p14:tracePt t="39370" x="5489575" y="3289300"/>
          <p14:tracePt t="39380" x="5481638" y="3289300"/>
          <p14:tracePt t="39405" x="5472113" y="3289300"/>
          <p14:tracePt t="39410" x="5456238" y="3289300"/>
          <p14:tracePt t="39427" x="5438775" y="3289300"/>
          <p14:tracePt t="39439" x="5430838" y="3289300"/>
          <p14:tracePt t="39489" x="5430838" y="3297238"/>
          <p14:tracePt t="39520" x="5430838" y="3314700"/>
          <p14:tracePt t="39529" x="5446713" y="3340100"/>
          <p14:tracePt t="39536" x="5472113" y="3365500"/>
          <p14:tracePt t="39545" x="5489575" y="3382963"/>
          <p14:tracePt t="39554" x="5540375" y="3408363"/>
          <p14:tracePt t="39567" x="5575300" y="3433763"/>
          <p14:tracePt t="39573" x="5641975" y="3475038"/>
          <p14:tracePt t="39584" x="5719763" y="3509963"/>
          <p14:tracePt t="39593" x="5778500" y="3560763"/>
          <p14:tracePt t="39602" x="5846763" y="3594100"/>
          <p14:tracePt t="39611" x="5880100" y="3611563"/>
          <p14:tracePt t="39620" x="5915025" y="3636963"/>
          <p14:tracePt t="39629" x="5983288" y="3679825"/>
          <p14:tracePt t="39639" x="5999163" y="3705225"/>
          <p14:tracePt t="39647" x="6024563" y="3722688"/>
          <p14:tracePt t="39657" x="6049963" y="3748088"/>
          <p14:tracePt t="39664" x="6059488" y="3773488"/>
          <p14:tracePt t="39674" x="6067425" y="3790950"/>
          <p14:tracePt t="39685" x="6076950" y="3806825"/>
          <p14:tracePt t="39695" x="6092825" y="3832225"/>
          <p14:tracePt t="39700" x="6092825" y="3841750"/>
          <p14:tracePt t="39717" x="6092825" y="3849688"/>
          <p14:tracePt t="39723" x="6092825" y="3857625"/>
          <p14:tracePt t="39734" x="6092825" y="3867150"/>
          <p14:tracePt t="39781" x="6092825" y="3875088"/>
          <p14:tracePt t="39790" x="6084888" y="3968750"/>
          <p14:tracePt t="39799" x="6067425" y="4027488"/>
          <p14:tracePt t="39807" x="6059488" y="4037013"/>
          <p14:tracePt t="39817" x="6059488" y="4052888"/>
          <p14:tracePt t="39822" x="6049963" y="4070350"/>
          <p14:tracePt t="39833" x="6042025" y="4095750"/>
          <p14:tracePt t="39839" x="6042025" y="4121150"/>
          <p14:tracePt t="39866" x="6042025" y="4156075"/>
          <p14:tracePt t="39882" x="6016625" y="4257675"/>
          <p14:tracePt t="39915" x="6008688" y="4316413"/>
          <p14:tracePt t="39922" x="5983288" y="4419600"/>
          <p14:tracePt t="39932" x="5983288" y="4529138"/>
          <p14:tracePt t="39940" x="5973763" y="4579938"/>
          <p14:tracePt t="39946" x="5973763" y="4597400"/>
          <p14:tracePt t="39956" x="5973763" y="4630738"/>
          <p14:tracePt t="39968" x="5965825" y="4657725"/>
          <p14:tracePt t="39974" x="5965825" y="4699000"/>
          <p14:tracePt t="39984" x="5957888" y="4724400"/>
          <p14:tracePt t="39992" x="5948363" y="4741863"/>
          <p14:tracePt t="40001" x="5940425" y="4775200"/>
          <p14:tracePt t="40009" x="5922963" y="4802188"/>
          <p14:tracePt t="40017" x="5915025" y="4835525"/>
          <p14:tracePt t="40025" x="5897563" y="4868863"/>
          <p14:tracePt t="40034" x="5880100" y="4894263"/>
          <p14:tracePt t="40044" x="5880100" y="4919663"/>
          <p14:tracePt t="40053" x="5864225" y="4937125"/>
          <p14:tracePt t="40063" x="5854700" y="4954588"/>
          <p14:tracePt t="40072" x="5846763" y="4972050"/>
          <p14:tracePt t="40080" x="5821363" y="4987925"/>
          <p14:tracePt t="40088" x="5813425" y="4997450"/>
          <p14:tracePt t="40096" x="5813425" y="5005388"/>
          <p14:tracePt t="40107" x="5803900" y="5013325"/>
          <p14:tracePt t="40117" x="5795963" y="5030788"/>
          <p14:tracePt t="40125" x="5788025" y="5038725"/>
          <p14:tracePt t="40134" x="5778500" y="5056188"/>
          <p14:tracePt t="40141" x="5770563" y="5073650"/>
          <p14:tracePt t="40151" x="5761038" y="5091113"/>
          <p14:tracePt t="40157" x="5753100" y="5116513"/>
          <p14:tracePt t="40165" x="5745163" y="5116513"/>
          <p14:tracePt t="40179" x="5745163" y="5132388"/>
          <p14:tracePt t="40185" x="5727700" y="5149850"/>
          <p14:tracePt t="40203" x="5719763" y="5157788"/>
          <p14:tracePt t="40218" x="5719763" y="5167313"/>
          <p14:tracePt t="40225" x="5719763" y="5175250"/>
          <p14:tracePt t="40239" x="5710238" y="5183188"/>
          <p14:tracePt t="40255" x="5710238" y="5200650"/>
          <p14:tracePt t="40260" x="5710238" y="5260975"/>
          <p14:tracePt t="40271" x="5702300" y="5294313"/>
          <p14:tracePt t="40277" x="5702300" y="5302250"/>
          <p14:tracePt t="40286" x="5702300" y="5327650"/>
          <p14:tracePt t="40293" x="5702300" y="5337175"/>
          <p14:tracePt t="40303" x="5702300" y="5345113"/>
          <p14:tracePt t="40310" x="5702300" y="5362575"/>
          <p14:tracePt t="40319" x="5702300" y="5370513"/>
          <p14:tracePt t="40327" x="5702300" y="5380038"/>
          <p14:tracePt t="40335" x="5702300" y="5387975"/>
          <p14:tracePt t="40345" x="5702300" y="5405438"/>
          <p14:tracePt t="40355" x="5702300" y="5421313"/>
          <p14:tracePt t="40363" x="5702300" y="5456238"/>
          <p14:tracePt t="40370" x="5702300" y="5464175"/>
          <p14:tracePt t="40379" x="5702300" y="5489575"/>
          <p14:tracePt t="40388" x="5702300" y="5497513"/>
          <p14:tracePt t="40402" x="5710238" y="5524500"/>
          <p14:tracePt t="40407" x="5710238" y="5540375"/>
          <p14:tracePt t="40419" x="5719763" y="5557838"/>
          <p14:tracePt t="40423" x="5719763" y="5575300"/>
          <p14:tracePt t="40430" x="5719763" y="5591175"/>
          <p14:tracePt t="40439" x="5719763" y="5608638"/>
          <p14:tracePt t="40452" x="5727700" y="5634038"/>
          <p14:tracePt t="40457" x="5727700" y="5668963"/>
          <p14:tracePt t="40471" x="5735638" y="5702300"/>
          <p14:tracePt t="40479" x="5745163" y="5813425"/>
          <p14:tracePt t="40489" x="5745163" y="5854700"/>
          <p14:tracePt t="40495" x="5745163" y="5889625"/>
          <p14:tracePt t="40502" x="5745163" y="5915025"/>
          <p14:tracePt t="40510" x="5753100" y="5965825"/>
          <p14:tracePt t="40520" x="5753100" y="5991225"/>
          <p14:tracePt t="40526" x="5761038" y="6008688"/>
          <p14:tracePt t="40534" x="5761038" y="6016625"/>
          <p14:tracePt t="40543" x="5761038" y="6024563"/>
          <p14:tracePt t="40552" x="5761038" y="6034088"/>
          <p14:tracePt t="40697" x="5761038" y="6042025"/>
          <p14:tracePt t="40705" x="5761038" y="6049963"/>
          <p14:tracePt t="40712" x="5761038" y="6059488"/>
          <p14:tracePt t="40729" x="5753100" y="6059488"/>
          <p14:tracePt t="40752" x="5745163" y="6059488"/>
          <p14:tracePt t="40777" x="5727700" y="6059488"/>
          <p14:tracePt t="40785" x="5710238" y="6049963"/>
          <p14:tracePt t="40792" x="5694363" y="6024563"/>
          <p14:tracePt t="40801" x="5676900" y="5999163"/>
          <p14:tracePt t="40811" x="5641975" y="5940425"/>
          <p14:tracePt t="40819" x="5608638" y="5889625"/>
          <p14:tracePt t="40825" x="5565775" y="5813425"/>
          <p14:tracePt t="40835" x="5532438" y="5710238"/>
          <p14:tracePt t="40840" x="5489575" y="5616575"/>
          <p14:tracePt t="40852" x="5456238" y="5514975"/>
          <p14:tracePt t="40859" x="5421313" y="5395913"/>
          <p14:tracePt t="40865" x="5395913" y="5294313"/>
          <p14:tracePt t="40874" x="5370513" y="5073650"/>
          <p14:tracePt t="40886" x="5353050" y="4894263"/>
          <p14:tracePt t="40891" x="5345113" y="4802188"/>
          <p14:tracePt t="40904" x="5327650" y="4521200"/>
          <p14:tracePt t="40907" x="5319713" y="4316413"/>
          <p14:tracePt t="40919" x="5319713" y="4156075"/>
          <p14:tracePt t="40923" x="5319713" y="4019550"/>
          <p14:tracePt t="40931" x="5319713" y="3908425"/>
          <p14:tracePt t="40939" x="5319713" y="3832225"/>
          <p14:tracePt t="40946" x="5319713" y="3763963"/>
          <p14:tracePt t="40957" x="5319713" y="3705225"/>
          <p14:tracePt t="40970" x="5319713" y="3646488"/>
          <p14:tracePt t="40979" x="5319713" y="3543300"/>
          <p14:tracePt t="40986" x="5319713" y="3502025"/>
          <p14:tracePt t="40994" x="5319713" y="3433763"/>
          <p14:tracePt t="41005" x="5319713" y="3330575"/>
          <p14:tracePt t="41018" x="5319713" y="3228975"/>
          <p14:tracePt t="41023" x="5276850" y="3101975"/>
          <p14:tracePt t="41030" x="5260975" y="3025775"/>
          <p14:tracePt t="41039" x="5243513" y="3008313"/>
          <p14:tracePt t="41057" x="5192713" y="2932113"/>
          <p14:tracePt t="41063" x="5167313" y="2906713"/>
          <p14:tracePt t="41073" x="5141913" y="2889250"/>
          <p14:tracePt t="41079" x="5116513" y="2871788"/>
          <p14:tracePt t="41087" x="5106988" y="2871788"/>
          <p14:tracePt t="41095" x="5099050" y="2863850"/>
          <p14:tracePt t="41102" x="5081588" y="2863850"/>
          <p14:tracePt t="41157" x="5073650" y="2863850"/>
          <p14:tracePt t="41189" x="5064125" y="2863850"/>
          <p14:tracePt t="41197" x="5064125" y="2881313"/>
          <p14:tracePt t="41205" x="5048250" y="2906713"/>
          <p14:tracePt t="41213" x="5048250" y="2914650"/>
          <p14:tracePt t="41221" x="5048250" y="2932113"/>
          <p14:tracePt t="41229" x="5048250" y="2965450"/>
          <p14:tracePt t="41237" x="5048250" y="2982913"/>
          <p14:tracePt t="41245" x="5048250" y="3008313"/>
          <p14:tracePt t="41254" x="5048250" y="3041650"/>
          <p14:tracePt t="41261" x="5048250" y="3067050"/>
          <p14:tracePt t="41270" x="5048250" y="3101975"/>
          <p14:tracePt t="41277" x="5048250" y="3160713"/>
          <p14:tracePt t="41288" x="5048250" y="3203575"/>
          <p14:tracePt t="41293" x="5048250" y="3228975"/>
          <p14:tracePt t="41303" x="5056188" y="3263900"/>
          <p14:tracePt t="41309" x="5056188" y="3289300"/>
          <p14:tracePt t="41317" x="5064125" y="3314700"/>
          <p14:tracePt t="41324" x="5064125" y="3330575"/>
          <p14:tracePt t="41333" x="5064125" y="3340100"/>
          <p14:tracePt t="41340" x="5064125" y="3348038"/>
          <p14:tracePt t="41351" x="5064125" y="3355975"/>
          <p14:tracePt t="41367" x="5064125" y="3365500"/>
          <p14:tracePt t="41372" x="5064125" y="3382963"/>
          <p14:tracePt t="41380" x="5064125" y="3390900"/>
          <p14:tracePt t="41390" x="5064125" y="3398838"/>
          <p14:tracePt t="41400" x="5064125" y="3416300"/>
          <p14:tracePt t="41426" x="5064125" y="3433763"/>
          <p14:tracePt t="41450" x="5064125" y="3441700"/>
          <p14:tracePt t="41466" x="5064125" y="3449638"/>
          <p14:tracePt t="41785" x="5064125" y="3441700"/>
          <p14:tracePt t="41793" x="5064125" y="3433763"/>
          <p14:tracePt t="41801" x="5073650" y="3416300"/>
          <p14:tracePt t="41809" x="5081588" y="3390900"/>
          <p14:tracePt t="41819" x="5099050" y="3355975"/>
          <p14:tracePt t="41825" x="5124450" y="3322638"/>
          <p14:tracePt t="41836" x="5157788" y="3271838"/>
          <p14:tracePt t="41840" x="5192713" y="3221038"/>
          <p14:tracePt t="41850" x="5260975" y="3144838"/>
          <p14:tracePt t="41857" x="5319713" y="3094038"/>
          <p14:tracePt t="41867" x="5353050" y="3041650"/>
          <p14:tracePt t="41874" x="5446713" y="2949575"/>
          <p14:tracePt t="41885" x="5514975" y="2881313"/>
          <p14:tracePt t="41892" x="5575300" y="2805113"/>
          <p14:tracePt t="41900" x="5668963" y="2693988"/>
          <p14:tracePt t="41908" x="5735638" y="2625725"/>
          <p14:tracePt t="41917" x="5788025" y="2549525"/>
          <p14:tracePt t="41926" x="5872163" y="2473325"/>
          <p14:tracePt t="41938" x="5922963" y="2405063"/>
          <p14:tracePt t="41950" x="5991225" y="2311400"/>
          <p14:tracePt t="41958" x="6118225" y="2184400"/>
          <p14:tracePt t="41967" x="6161088" y="2133600"/>
          <p14:tracePt t="41972" x="6186488" y="2098675"/>
          <p14:tracePt t="41984" x="6203950" y="2073275"/>
          <p14:tracePt t="41992" x="6229350" y="2039938"/>
          <p14:tracePt t="42002" x="6246813" y="2014538"/>
          <p14:tracePt t="42009" x="6262688" y="1997075"/>
          <p14:tracePt t="42019" x="6272213" y="1989138"/>
          <p14:tracePt t="42024" x="6272213" y="1979613"/>
          <p14:tracePt t="42035" x="6272213" y="1971675"/>
          <p14:tracePt t="42042" x="6272213" y="1963738"/>
          <p14:tracePt t="42051" x="6280150" y="1963738"/>
          <p14:tracePt t="42058" x="6280150" y="1954213"/>
          <p14:tracePt t="42067" x="6288088" y="1946275"/>
          <p14:tracePt t="42074" x="6297613" y="1928813"/>
          <p14:tracePt t="42084" x="6305550" y="1903413"/>
          <p14:tracePt t="42091" x="6313488" y="1870075"/>
          <p14:tracePt t="42102" x="6323013" y="1844675"/>
          <p14:tracePt t="42109" x="6330950" y="1801813"/>
          <p14:tracePt t="42120" x="6356350" y="1758950"/>
          <p14:tracePt t="42127" x="6407150" y="1606550"/>
          <p14:tracePt t="42136" x="6424613" y="1563688"/>
          <p14:tracePt t="42142" x="6432550" y="1512888"/>
          <p14:tracePt t="42152" x="6467475" y="1427163"/>
          <p14:tracePt t="42159" x="6483350" y="1360488"/>
          <p14:tracePt t="42168" x="6500813" y="1317625"/>
          <p14:tracePt t="42175" x="6518275" y="1292225"/>
          <p14:tracePt t="42184" x="6543675" y="1231900"/>
          <p14:tracePt t="42191" x="6561138" y="1173163"/>
          <p14:tracePt t="42201" x="6577013" y="1138238"/>
          <p14:tracePt t="42207" x="6594475" y="1104900"/>
          <p14:tracePt t="42217" x="6611938" y="1069975"/>
          <p14:tracePt t="42225" x="6627813" y="1044575"/>
          <p14:tracePt t="42230" x="6637338" y="1019175"/>
          <p14:tracePt t="42241" x="6645275" y="1011238"/>
          <p14:tracePt t="42247" x="6662738" y="985838"/>
          <p14:tracePt t="42256" x="6662738" y="977900"/>
          <p14:tracePt t="42263" x="6662738" y="968375"/>
          <p14:tracePt t="42279" x="6670675" y="968375"/>
          <p14:tracePt t="42303" x="6680200" y="968375"/>
          <p14:tracePt t="42331" x="6696075" y="968375"/>
          <p14:tracePt t="42341" x="6705600" y="968375"/>
          <p14:tracePt t="42348" x="6713538" y="968375"/>
          <p14:tracePt t="42356" x="6721475" y="968375"/>
          <p14:tracePt t="42367" x="6738938" y="985838"/>
          <p14:tracePt t="42372" x="6746875" y="993775"/>
          <p14:tracePt t="42380" x="6764338" y="1011238"/>
          <p14:tracePt t="42389" x="6781800" y="1019175"/>
          <p14:tracePt t="42396" x="6815138" y="1069975"/>
          <p14:tracePt t="42404" x="6832600" y="1096963"/>
          <p14:tracePt t="42413" x="6858000" y="1130300"/>
          <p14:tracePt t="42420" x="6883400" y="1163638"/>
          <p14:tracePt t="42429" x="6908800" y="1189038"/>
          <p14:tracePt t="42436" x="6926263" y="1223963"/>
          <p14:tracePt t="42445" x="6951663" y="1282700"/>
          <p14:tracePt t="42452" x="6969125" y="1317625"/>
          <p14:tracePt t="42460" x="6977063" y="1350963"/>
          <p14:tracePt t="42468" x="6985000" y="1385888"/>
          <p14:tracePt t="42476" x="6994525" y="1427163"/>
          <p14:tracePt t="42485" x="7002463" y="1477963"/>
          <p14:tracePt t="42493" x="7010400" y="1520825"/>
          <p14:tracePt t="42500" x="7019925" y="1597025"/>
          <p14:tracePt t="42509" x="7027863" y="1639888"/>
          <p14:tracePt t="42519" x="7045325" y="1700213"/>
          <p14:tracePt t="42524" x="7053263" y="1751013"/>
          <p14:tracePt t="42533" x="7070725" y="1835150"/>
          <p14:tracePt t="42540" x="7078663" y="1911350"/>
          <p14:tracePt t="42551" x="7096125" y="1954213"/>
          <p14:tracePt t="42557" x="7104063" y="2030413"/>
          <p14:tracePt t="42567" x="7113588" y="2098675"/>
          <p14:tracePt t="42573" x="7121525" y="2174875"/>
          <p14:tracePt t="42581" x="7146925" y="2235200"/>
          <p14:tracePt t="42590" x="7146925" y="2293938"/>
          <p14:tracePt t="42597" x="7154863" y="2371725"/>
          <p14:tracePt t="42606" x="7164388" y="2430463"/>
          <p14:tracePt t="42613" x="7164388" y="2481263"/>
          <p14:tracePt t="42623" x="7172325" y="2574925"/>
          <p14:tracePt t="42629" x="7180263" y="2617788"/>
          <p14:tracePt t="42639" x="7189788" y="2660650"/>
          <p14:tracePt t="42647" x="7189788" y="2693988"/>
          <p14:tracePt t="42654" x="7197725" y="2736850"/>
          <p14:tracePt t="42663" x="7197725" y="2778125"/>
          <p14:tracePt t="42670" x="7197725" y="2805113"/>
          <p14:tracePt t="42678" x="7205663" y="2838450"/>
          <p14:tracePt t="42686" x="7205663" y="2863850"/>
          <p14:tracePt t="42695" x="7205663" y="2871788"/>
          <p14:tracePt t="42702" x="7205663" y="2881313"/>
          <p14:tracePt t="42710" x="7205663" y="2889250"/>
          <p14:tracePt t="42726" x="7205663" y="2897188"/>
          <p14:tracePt t="42734" x="7205663" y="2914650"/>
          <p14:tracePt t="42751" x="7205663" y="2932113"/>
          <p14:tracePt t="42760" x="7205663" y="2940050"/>
          <p14:tracePt t="42779" x="7205663" y="2957513"/>
          <p14:tracePt t="42803" x="7205663" y="2965450"/>
          <p14:tracePt t="43217" x="7197725" y="2965450"/>
          <p14:tracePt t="43226" x="7189788" y="2974975"/>
          <p14:tracePt t="43234" x="7172325" y="2982913"/>
          <p14:tracePt t="43242" x="7154863" y="3025775"/>
          <p14:tracePt t="43250" x="7121525" y="3094038"/>
          <p14:tracePt t="43258" x="7088188" y="3152775"/>
          <p14:tracePt t="43270" x="7053263" y="3271838"/>
          <p14:tracePt t="43279" x="7035800" y="3355975"/>
          <p14:tracePt t="43287" x="7002463" y="3416300"/>
          <p14:tracePt t="43294" x="6969125" y="3535363"/>
          <p14:tracePt t="43302" x="6943725" y="3594100"/>
          <p14:tracePt t="43310" x="6926263" y="3671888"/>
          <p14:tracePt t="43318" x="6916738" y="3730625"/>
          <p14:tracePt t="43326" x="6908800" y="3763963"/>
          <p14:tracePt t="43336" x="6900863" y="3824288"/>
          <p14:tracePt t="43347" x="6891338" y="3857625"/>
          <p14:tracePt t="43355" x="6891338" y="3900488"/>
          <p14:tracePt t="43362" x="6883400" y="3935413"/>
          <p14:tracePt t="43371" x="6883400" y="3960813"/>
          <p14:tracePt t="43379" x="6875463" y="3994150"/>
          <p14:tracePt t="43387" x="6865938" y="4052888"/>
          <p14:tracePt t="43394" x="6858000" y="4079875"/>
          <p14:tracePt t="43402" x="6858000" y="4113213"/>
          <p14:tracePt t="43411" x="6850063" y="4121150"/>
          <p14:tracePt t="43420" x="6840538" y="4156075"/>
          <p14:tracePt t="43426" x="6832600" y="4181475"/>
          <p14:tracePt t="43434" x="6832600" y="4206875"/>
          <p14:tracePt t="43443" x="6824663" y="4214813"/>
          <p14:tracePt t="43451" x="6824663" y="4224338"/>
          <p14:tracePt t="43459" x="6824663" y="4232275"/>
          <p14:tracePt t="43474" x="6824663" y="4240213"/>
          <p14:tracePt t="43491" x="6815138" y="4249738"/>
          <p14:tracePt t="43501" x="6789738" y="4275138"/>
          <p14:tracePt t="43792" x="6807200" y="4257675"/>
          <p14:tracePt t="43800" x="6815138" y="4257675"/>
          <p14:tracePt t="43806" x="6824663" y="4249738"/>
          <p14:tracePt t="43817" x="6824663" y="4240213"/>
          <p14:tracePt t="43822" x="6832600" y="4240213"/>
          <p14:tracePt t="43831" x="6840538" y="4240213"/>
          <p14:tracePt t="43847" x="6850063" y="4249738"/>
          <p14:tracePt t="43866" x="6850063" y="4265613"/>
          <p14:tracePt t="43874" x="6850063" y="4275138"/>
          <p14:tracePt t="43890" x="6840538" y="4275138"/>
          <p14:tracePt t="43901" x="6840538" y="4325938"/>
          <p14:tracePt t="43906" x="6840538" y="4359275"/>
          <p14:tracePt t="43915" x="6840538" y="4402138"/>
          <p14:tracePt t="43922" x="6840538" y="4435475"/>
          <p14:tracePt t="43930" x="6858000" y="4478338"/>
          <p14:tracePt t="43938" x="6875463" y="4513263"/>
          <p14:tracePt t="43947" x="6891338" y="4554538"/>
          <p14:tracePt t="43956" x="6908800" y="4572000"/>
          <p14:tracePt t="43962" x="6943725" y="4614863"/>
          <p14:tracePt t="43970" x="6959600" y="4622800"/>
          <p14:tracePt t="43979" x="6985000" y="4648200"/>
          <p14:tracePt t="43986" x="7010400" y="4673600"/>
          <p14:tracePt t="43994" x="7035800" y="4699000"/>
          <p14:tracePt t="44002" x="7088188" y="4767263"/>
          <p14:tracePt t="44012" x="7104063" y="4792663"/>
          <p14:tracePt t="44020" x="7121525" y="4835525"/>
          <p14:tracePt t="44029" x="7146925" y="4894263"/>
          <p14:tracePt t="44034" x="7146925" y="4919663"/>
          <p14:tracePt t="44043" x="7146925" y="4946650"/>
          <p14:tracePt t="44052" x="7154863" y="4972050"/>
          <p14:tracePt t="44067" x="7154863" y="4997450"/>
          <p14:tracePt t="44072" x="7154863" y="5022850"/>
          <p14:tracePt t="44080" x="7154863" y="5038725"/>
          <p14:tracePt t="44089" x="7154863" y="5064125"/>
          <p14:tracePt t="44096" x="7146925" y="5106988"/>
          <p14:tracePt t="44105" x="7129463" y="5132388"/>
          <p14:tracePt t="44113" x="7113588" y="5167313"/>
          <p14:tracePt t="44120" x="7096125" y="5200650"/>
          <p14:tracePt t="44129" x="7070725" y="5226050"/>
          <p14:tracePt t="44136" x="7035800" y="5260975"/>
          <p14:tracePt t="44145" x="7019925" y="5286375"/>
          <p14:tracePt t="44152" x="6977063" y="5302250"/>
          <p14:tracePt t="44161" x="6959600" y="5327650"/>
          <p14:tracePt t="44169" x="6908800" y="5362575"/>
          <p14:tracePt t="44177" x="6858000" y="5413375"/>
          <p14:tracePt t="44189" x="6840538" y="5430838"/>
          <p14:tracePt t="44197" x="6746875" y="5497513"/>
          <p14:tracePt t="44205" x="6731000" y="5514975"/>
          <p14:tracePt t="44213" x="6713538" y="5532438"/>
          <p14:tracePt t="44222" x="6705600" y="5532438"/>
          <p14:tracePt t="44231" x="6688138" y="5540375"/>
          <p14:tracePt t="44240" x="6680200" y="5549900"/>
          <p14:tracePt t="44245" x="6670675" y="5557838"/>
          <p14:tracePt t="44260" x="6662738" y="5557838"/>
          <p14:tracePt t="44269" x="6654800" y="5557838"/>
          <p14:tracePt t="44276" x="6645275" y="5557838"/>
          <p14:tracePt t="44285" x="6627813" y="5557838"/>
          <p14:tracePt t="44295" x="6611938" y="5557838"/>
          <p14:tracePt t="44301" x="6594475" y="5557838"/>
          <p14:tracePt t="44309" x="6569075" y="5540375"/>
          <p14:tracePt t="44317" x="6543675" y="5514975"/>
          <p14:tracePt t="44327" x="6510338" y="5489575"/>
          <p14:tracePt t="44334" x="6467475" y="5446713"/>
          <p14:tracePt t="44342" x="6416675" y="5395913"/>
          <p14:tracePt t="44352" x="6373813" y="5345113"/>
          <p14:tracePt t="44359" x="6297613" y="5251450"/>
          <p14:tracePt t="44368" x="6262688" y="5218113"/>
          <p14:tracePt t="44374" x="6237288" y="5167313"/>
          <p14:tracePt t="44385" x="6221413" y="5116513"/>
          <p14:tracePt t="44391" x="6211888" y="5091113"/>
          <p14:tracePt t="44402" x="6211888" y="5056188"/>
          <p14:tracePt t="44409" x="6203950" y="5022850"/>
          <p14:tracePt t="44418" x="6203950" y="4997450"/>
          <p14:tracePt t="44427" x="6203950" y="4954588"/>
          <p14:tracePt t="44435" x="6203950" y="4929188"/>
          <p14:tracePt t="44443" x="6211888" y="4894263"/>
          <p14:tracePt t="44451" x="6237288" y="4852988"/>
          <p14:tracePt t="44459" x="6254750" y="4835525"/>
          <p14:tracePt t="44468" x="6288088" y="4792663"/>
          <p14:tracePt t="44474" x="6323013" y="4767263"/>
          <p14:tracePt t="44485" x="6391275" y="4716463"/>
          <p14:tracePt t="44490" x="6442075" y="4683125"/>
          <p14:tracePt t="44501" x="6492875" y="4665663"/>
          <p14:tracePt t="44507" x="6535738" y="4630738"/>
          <p14:tracePt t="44515" x="6602413" y="4614863"/>
          <p14:tracePt t="44523" x="6662738" y="4597400"/>
          <p14:tracePt t="44530" x="6746875" y="4572000"/>
          <p14:tracePt t="44539" x="6807200" y="4564063"/>
          <p14:tracePt t="44547" x="6865938" y="4564063"/>
          <p14:tracePt t="44555" x="6951663" y="4564063"/>
          <p14:tracePt t="44563" x="6994525" y="4564063"/>
          <p14:tracePt t="44579" x="7053263" y="4564063"/>
          <p14:tracePt t="44586" x="7180263" y="4564063"/>
          <p14:tracePt t="44595" x="7215188" y="4572000"/>
          <p14:tracePt t="44602" x="7240588" y="4589463"/>
          <p14:tracePt t="44611" x="7258050" y="4605338"/>
          <p14:tracePt t="44620" x="7283450" y="4630738"/>
          <p14:tracePt t="44628" x="7299325" y="4657725"/>
          <p14:tracePt t="44639" x="7316788" y="4691063"/>
          <p14:tracePt t="44647" x="7324725" y="4708525"/>
          <p14:tracePt t="44657" x="7359650" y="4802188"/>
          <p14:tracePt t="44662" x="7367588" y="4835525"/>
          <p14:tracePt t="44673" x="7385050" y="4878388"/>
          <p14:tracePt t="44680" x="7392988" y="4937125"/>
          <p14:tracePt t="44689" x="7402513" y="4987925"/>
          <p14:tracePt t="44696" x="7402513" y="5030788"/>
          <p14:tracePt t="44704" x="7402513" y="5056188"/>
          <p14:tracePt t="44712" x="7402513" y="5106988"/>
          <p14:tracePt t="44720" x="7402513" y="5175250"/>
          <p14:tracePt t="44728" x="7402513" y="5226050"/>
          <p14:tracePt t="44736" x="7402513" y="5251450"/>
          <p14:tracePt t="44744" x="7392988" y="5302250"/>
          <p14:tracePt t="44752" x="7385050" y="5345113"/>
          <p14:tracePt t="44760" x="7377113" y="5395913"/>
          <p14:tracePt t="44771" x="7367588" y="5421313"/>
          <p14:tracePt t="44781" x="7350125" y="5464175"/>
          <p14:tracePt t="44789" x="7342188" y="5489575"/>
          <p14:tracePt t="44802" x="7324725" y="5507038"/>
          <p14:tracePt t="44809" x="7316788" y="5532438"/>
          <p14:tracePt t="44818" x="7299325" y="5549900"/>
          <p14:tracePt t="44825" x="7299325" y="5557838"/>
          <p14:tracePt t="44858" x="7299325" y="5565775"/>
          <p14:tracePt t="44873" x="7291388" y="5565775"/>
          <p14:tracePt t="44896" x="7283450" y="5565775"/>
          <p14:tracePt t="45799" x="7283450" y="5575300"/>
          <p14:tracePt t="45813" x="7283450" y="5591175"/>
          <p14:tracePt t="45821" x="7291388" y="5608638"/>
          <p14:tracePt t="45829" x="7299325" y="5608638"/>
          <p14:tracePt t="45845" x="7299325" y="5616575"/>
          <p14:tracePt t="47005" x="7273925" y="5616575"/>
          <p14:tracePt t="47014" x="7248525" y="5616575"/>
          <p14:tracePt t="47022" x="7189788" y="5626100"/>
          <p14:tracePt t="47032" x="7146925" y="5641975"/>
          <p14:tracePt t="47040" x="7113588" y="5641975"/>
          <p14:tracePt t="47050" x="7088188" y="5651500"/>
          <p14:tracePt t="47056" x="7061200" y="5659438"/>
          <p14:tracePt t="47067" x="7053263" y="5676900"/>
          <p14:tracePt t="47072" x="7019925" y="5684838"/>
          <p14:tracePt t="47080" x="6985000" y="5694363"/>
          <p14:tracePt t="47089" x="6926263" y="5694363"/>
          <p14:tracePt t="47096" x="6850063" y="5710238"/>
          <p14:tracePt t="47104" x="6772275" y="5745163"/>
          <p14:tracePt t="47391" x="6781800" y="5745163"/>
          <p14:tracePt t="47406" x="6789738" y="5745163"/>
          <p14:tracePt t="47415" x="6799263" y="5745163"/>
          <p14:tracePt t="47423" x="6815138" y="5735638"/>
          <p14:tracePt t="47434" x="6824663" y="5719763"/>
          <p14:tracePt t="47451" x="6832600" y="5702300"/>
          <p14:tracePt t="47459" x="6840538" y="5694363"/>
          <p14:tracePt t="49067" x="6840538" y="5676900"/>
          <p14:tracePt t="49075" x="6850063" y="5651500"/>
          <p14:tracePt t="49082" x="6850063" y="5641975"/>
          <p14:tracePt t="49090" x="6858000" y="5626100"/>
          <p14:tracePt t="49102" x="6865938" y="5600700"/>
          <p14:tracePt t="49107" x="6865938" y="5591175"/>
          <p14:tracePt t="49118" x="6875463" y="5565775"/>
          <p14:tracePt t="49123" x="6891338" y="5540375"/>
          <p14:tracePt t="49131" x="6908800" y="5514975"/>
          <p14:tracePt t="49139" x="6916738" y="5481638"/>
          <p14:tracePt t="49147" x="6934200" y="5446713"/>
          <p14:tracePt t="49155" x="6951663" y="5413375"/>
          <p14:tracePt t="49163" x="6977063" y="5353050"/>
          <p14:tracePt t="49170" x="7002463" y="5294313"/>
          <p14:tracePt t="49179" x="7035800" y="5226050"/>
          <p14:tracePt t="49186" x="7078663" y="5141913"/>
          <p14:tracePt t="49195" x="7113588" y="5073650"/>
          <p14:tracePt t="49202" x="7146925" y="5013325"/>
          <p14:tracePt t="49210" x="7172325" y="4946650"/>
          <p14:tracePt t="49218" x="7215188" y="4886325"/>
          <p14:tracePt t="49226" x="7248525" y="4810125"/>
          <p14:tracePt t="49235" x="7308850" y="4716463"/>
          <p14:tracePt t="49243" x="7350125" y="4640263"/>
          <p14:tracePt t="49251" x="7392988" y="4554538"/>
          <p14:tracePt t="49259" x="7443788" y="4470400"/>
          <p14:tracePt t="49268" x="7469188" y="4427538"/>
          <p14:tracePt t="49275" x="7512050" y="4351338"/>
          <p14:tracePt t="49285" x="7546975" y="4300538"/>
          <p14:tracePt t="49293" x="7588250" y="4232275"/>
          <p14:tracePt t="49302" x="7631113" y="4156075"/>
          <p14:tracePt t="49310" x="7673975" y="4079875"/>
          <p14:tracePt t="49321" x="7732713" y="3986213"/>
          <p14:tracePt t="49329" x="7775575" y="3908425"/>
          <p14:tracePt t="49336" x="7818438" y="3832225"/>
          <p14:tracePt t="49345" x="7877175" y="3730625"/>
          <p14:tracePt t="49352" x="7920038" y="3662363"/>
          <p14:tracePt t="49361" x="7962900" y="3586163"/>
          <p14:tracePt t="49368" x="7996238" y="3535363"/>
          <p14:tracePt t="49379" x="8021638" y="3475038"/>
          <p14:tracePt t="49389" x="8056563" y="3424238"/>
          <p14:tracePt t="49397" x="8099425" y="3348038"/>
          <p14:tracePt t="49405" x="8115300" y="3305175"/>
          <p14:tracePt t="49412" x="8166100" y="3221038"/>
          <p14:tracePt t="49420" x="8183563" y="3178175"/>
          <p14:tracePt t="49429" x="8201025" y="3127375"/>
          <p14:tracePt t="49436" x="8208963" y="3094038"/>
          <p14:tracePt t="49444" x="8226425" y="3059113"/>
          <p14:tracePt t="49452" x="8234363" y="3025775"/>
          <p14:tracePt t="49460" x="8243888" y="3008313"/>
          <p14:tracePt t="49468" x="8243888" y="2982913"/>
          <p14:tracePt t="49477" x="8243888" y="2965450"/>
          <p14:tracePt t="49484" x="8251825" y="2957513"/>
          <p14:tracePt t="49492" x="8251825" y="2940050"/>
          <p14:tracePt t="49501" x="8251825" y="2922588"/>
          <p14:tracePt t="49509" x="8251825" y="2914650"/>
          <p14:tracePt t="49522" x="8251825" y="2897188"/>
          <p14:tracePt t="49526" x="8251825" y="2881313"/>
          <p14:tracePt t="49539" x="8251825" y="2855913"/>
          <p14:tracePt t="49543" x="8259763" y="2846388"/>
          <p14:tracePt t="49557" x="8259763" y="2838450"/>
          <p14:tracePt t="49559" x="8259763" y="2830513"/>
          <p14:tracePt t="49572" x="8259763" y="2813050"/>
          <p14:tracePt t="49575" x="8277225" y="2813050"/>
          <p14:tracePt t="49588" x="8294688" y="2795588"/>
          <p14:tracePt t="49591" x="8294688" y="2787650"/>
          <p14:tracePt t="49607" x="8353425" y="2770188"/>
          <p14:tracePt t="49614" x="8396288" y="2762250"/>
          <p14:tracePt t="49623" x="8455025" y="2752725"/>
          <p14:tracePt t="49630" x="8532813" y="2752725"/>
          <p14:tracePt t="49639" x="8599488" y="2752725"/>
          <p14:tracePt t="49647" x="8702675" y="2752725"/>
          <p14:tracePt t="49655" x="8837613" y="2752725"/>
          <p14:tracePt t="49662" x="8897938" y="2752725"/>
          <p14:tracePt t="49670" x="9024938" y="2778125"/>
          <p14:tracePt t="49678" x="9118600" y="2787650"/>
          <p14:tracePt t="49832" x="9067800" y="4113213"/>
          <p14:tracePt t="49839" x="9017000" y="4257675"/>
          <p14:tracePt t="49846" x="8991600" y="4351338"/>
          <p14:tracePt t="49856" x="8974138" y="4478338"/>
          <p14:tracePt t="49862" x="8956675" y="4564063"/>
          <p14:tracePt t="49872" x="8956675" y="4648200"/>
          <p14:tracePt t="49880" x="8956675" y="4716463"/>
          <p14:tracePt t="49888" x="8956675" y="4775200"/>
          <p14:tracePt t="49900" x="8956675" y="4860925"/>
          <p14:tracePt t="49909" x="8991600" y="5091113"/>
          <p14:tracePt t="49918" x="9017000" y="5157788"/>
          <p14:tracePt t="49924" x="9050338" y="5235575"/>
          <p14:tracePt t="49934" x="9067800" y="5311775"/>
          <p14:tracePt t="49940" x="9093200" y="5387975"/>
          <p14:tracePt t="49951" x="9110663" y="5497513"/>
          <p14:tracePt t="49956" x="9126538" y="5557838"/>
          <p14:tracePt t="49968" x="9136063" y="5591175"/>
          <p14:tracePt t="53659" x="9075738" y="1343025"/>
          <p14:tracePt t="53662" x="9042400" y="1266825"/>
          <p14:tracePt t="53671" x="8991600" y="1163638"/>
          <p14:tracePt t="53680" x="8966200" y="1112838"/>
          <p14:tracePt t="53690" x="8913813" y="968375"/>
          <p14:tracePt t="53701" x="8880475" y="892175"/>
          <p14:tracePt t="53706" x="8855075" y="815975"/>
          <p14:tracePt t="53717" x="8821738" y="714375"/>
          <p14:tracePt t="53722" x="8796338" y="654050"/>
          <p14:tracePt t="53730" x="8778875" y="603250"/>
          <p14:tracePt t="53738" x="8769350" y="544513"/>
          <p14:tracePt t="53747" x="8769350" y="476250"/>
          <p14:tracePt t="53754" x="8769350" y="433388"/>
          <p14:tracePt t="53762" x="8769350" y="357188"/>
          <p14:tracePt t="53770" x="8769350" y="331788"/>
          <p14:tracePt t="53779" x="8761413" y="296863"/>
          <p14:tracePt t="53786" x="8753475" y="246063"/>
          <p14:tracePt t="53794" x="8753475" y="203200"/>
          <p14:tracePt t="53802" x="8736013" y="144463"/>
          <p14:tracePt t="53818" x="8736013" y="111125"/>
          <p14:tracePt t="53823" x="8728075" y="25400"/>
          <p14:tracePt t="54783" x="25400" y="4513263"/>
          <p14:tracePt t="54789" x="50800" y="4622800"/>
          <p14:tracePt t="54800" x="76200" y="4699000"/>
          <p14:tracePt t="54810" x="93663" y="4818063"/>
          <p14:tracePt t="54819" x="119063" y="4903788"/>
          <p14:tracePt t="54826" x="136525" y="5005388"/>
          <p14:tracePt t="54834" x="161925" y="5081588"/>
          <p14:tracePt t="54842" x="169863" y="5124450"/>
          <p14:tracePt t="54850" x="177800" y="5183188"/>
          <p14:tracePt t="54858" x="195263" y="5268913"/>
          <p14:tracePt t="54867" x="203200" y="5319713"/>
          <p14:tracePt t="54875" x="212725" y="5362575"/>
          <p14:tracePt t="54886" x="212725" y="5387975"/>
          <p14:tracePt t="54890" x="220663" y="5456238"/>
          <p14:tracePt t="54902" x="220663" y="5481638"/>
          <p14:tracePt t="54908" x="220663" y="5514975"/>
          <p14:tracePt t="54919" x="220663" y="5549900"/>
          <p14:tracePt t="54926" x="220663" y="5626100"/>
          <p14:tracePt t="54934" x="220663" y="5659438"/>
          <p14:tracePt t="54942" x="220663" y="5710238"/>
          <p14:tracePt t="54950" x="230188" y="5753100"/>
          <p14:tracePt t="54958" x="230188" y="5813425"/>
          <p14:tracePt t="54967" x="238125" y="5864225"/>
          <p14:tracePt t="54974" x="238125" y="5905500"/>
          <p14:tracePt t="54985" x="246063" y="5965825"/>
          <p14:tracePt t="54992" x="246063" y="6024563"/>
          <p14:tracePt t="55000" x="255588" y="6049963"/>
          <p14:tracePt t="55006" x="255588" y="6084888"/>
          <p14:tracePt t="55017" x="263525" y="6110288"/>
          <p14:tracePt t="55022" x="263525" y="6143625"/>
          <p14:tracePt t="55030" x="263525" y="6161088"/>
          <p14:tracePt t="55038" x="271463" y="6186488"/>
          <p14:tracePt t="55046" x="280988" y="6211888"/>
          <p14:tracePt t="55056" x="288925" y="6237288"/>
          <p14:tracePt t="55064" x="288925" y="6254750"/>
          <p14:tracePt t="55072" x="296863" y="6272213"/>
          <p14:tracePt t="55078" x="306388" y="6297613"/>
          <p14:tracePt t="55089" x="306388" y="6323013"/>
          <p14:tracePt t="55096" x="314325" y="6330950"/>
          <p14:tracePt t="55104" x="322263" y="6348413"/>
          <p14:tracePt t="55112" x="322263" y="6365875"/>
          <p14:tracePt t="55120" x="331788" y="6373813"/>
          <p14:tracePt t="55129" x="331788" y="6381750"/>
          <p14:tracePt t="55136" x="339725" y="6399213"/>
          <p14:tracePt t="55144" x="347663" y="6407150"/>
          <p14:tracePt t="55152" x="347663" y="6416675"/>
          <p14:tracePt t="55160" x="347663" y="6424613"/>
          <p14:tracePt t="55169" x="347663" y="6432550"/>
          <p14:tracePt t="55176" x="357188" y="6450013"/>
          <p14:tracePt t="55185" x="365125" y="6475413"/>
          <p14:tracePt t="55193" x="374650" y="6483350"/>
          <p14:tracePt t="55202" x="374650" y="6500813"/>
          <p14:tracePt t="55209" x="390525" y="6518275"/>
          <p14:tracePt t="55218" x="400050" y="6526213"/>
          <p14:tracePt t="55225" x="407988" y="6543675"/>
          <p14:tracePt t="55235" x="425450" y="6561138"/>
          <p14:tracePt t="55240" x="441325" y="6577013"/>
          <p14:tracePt t="55252" x="476250" y="6586538"/>
          <p14:tracePt t="55258" x="519113" y="6602413"/>
          <p14:tracePt t="55267" x="611188" y="6627813"/>
          <p14:tracePt t="55273" x="739775" y="6645275"/>
          <p14:tracePt t="55284" x="781050" y="6645275"/>
          <p14:tracePt t="55289" x="1019175" y="6645275"/>
          <p14:tracePt t="55297" x="1155700" y="6645275"/>
          <p14:tracePt t="55304" x="1436688" y="6645275"/>
          <p14:tracePt t="55313" x="1766888" y="6602413"/>
          <p14:tracePt t="55321" x="2174875" y="6602413"/>
          <p14:tracePt t="55328" x="2463800" y="6602413"/>
          <p14:tracePt t="55337" x="2633663" y="6602413"/>
          <p14:tracePt t="55344" x="2982913" y="6602413"/>
          <p14:tracePt t="55352" x="3186113" y="6602413"/>
          <p14:tracePt t="55360" x="3340100" y="6602413"/>
          <p14:tracePt t="55370" x="3424238" y="6602413"/>
          <p14:tracePt t="55376" x="3568700" y="6611938"/>
          <p14:tracePt t="55386" x="3671888" y="6637338"/>
          <p14:tracePt t="55395" x="3756025" y="6645275"/>
          <p14:tracePt t="55402" x="3832225" y="6654800"/>
          <p14:tracePt t="55410" x="3925888" y="6662738"/>
          <p14:tracePt t="55418" x="3976688" y="6662738"/>
          <p14:tracePt t="55426" x="4105275" y="6662738"/>
          <p14:tracePt t="55434" x="4189413" y="6662738"/>
          <p14:tracePt t="55442" x="4359275" y="6662738"/>
          <p14:tracePt t="55451" x="4445000" y="6680200"/>
          <p14:tracePt t="55458" x="4546600" y="6680200"/>
          <p14:tracePt t="55467" x="4640263" y="6688138"/>
          <p14:tracePt t="55475" x="4784725" y="6688138"/>
          <p14:tracePt t="55484" x="4886325" y="6696075"/>
          <p14:tracePt t="55494" x="4972050" y="6713538"/>
          <p14:tracePt t="55502" x="5073650" y="6713538"/>
          <p14:tracePt t="55510" x="5157788" y="6721475"/>
          <p14:tracePt t="55518" x="5311775" y="6731000"/>
          <p14:tracePt t="55526" x="5413375" y="6731000"/>
          <p14:tracePt t="55534" x="5507038" y="6731000"/>
          <p14:tracePt t="55545" x="5634038" y="6731000"/>
          <p14:tracePt t="55553" x="5727700" y="6731000"/>
          <p14:tracePt t="55559" x="5770563" y="6731000"/>
          <p14:tracePt t="55567" x="5880100" y="6721475"/>
          <p14:tracePt t="55574" x="5940425" y="6721475"/>
          <p14:tracePt t="55584" x="6024563" y="6721475"/>
          <p14:tracePt t="55590" x="6092825" y="6721475"/>
          <p14:tracePt t="55601" x="6127750" y="6721475"/>
          <p14:tracePt t="55607" x="6178550" y="6721475"/>
          <p14:tracePt t="55618" x="6229350" y="6721475"/>
          <p14:tracePt t="55625" x="6313488" y="6705600"/>
          <p14:tracePt t="55635" x="6381750" y="6705600"/>
          <p14:tracePt t="55639" x="6467475" y="6705600"/>
          <p14:tracePt t="55653" x="6543675" y="6696075"/>
          <p14:tracePt t="55655" x="6586538" y="6696075"/>
          <p14:tracePt t="55664" x="6670675" y="6696075"/>
          <p14:tracePt t="55674" x="6731000" y="6696075"/>
          <p14:tracePt t="55680" x="6789738" y="6696075"/>
          <p14:tracePt t="55689" x="6883400" y="6696075"/>
          <p14:tracePt t="55696" x="6969125" y="6696075"/>
          <p14:tracePt t="55704" x="7027863" y="6696075"/>
          <p14:tracePt t="55712" x="7129463" y="6688138"/>
          <p14:tracePt t="55720" x="7197725" y="6688138"/>
          <p14:tracePt t="55728" x="7299325" y="6670675"/>
          <p14:tracePt t="55736" x="7377113" y="6662738"/>
          <p14:tracePt t="55744" x="7469188" y="6654800"/>
          <p14:tracePt t="55752" x="7572375" y="6627813"/>
          <p14:tracePt t="55760" x="7666038" y="6619875"/>
          <p14:tracePt t="55768" x="7732713" y="6611938"/>
          <p14:tracePt t="55777" x="7835900" y="6594475"/>
          <p14:tracePt t="55784" x="7920038" y="6594475"/>
          <p14:tracePt t="55792" x="8021638" y="6586538"/>
          <p14:tracePt t="55801" x="8056563" y="6586538"/>
          <p14:tracePt t="55809" x="8166100" y="6569075"/>
          <p14:tracePt t="55818" x="8234363" y="6569075"/>
          <p14:tracePt t="55825" x="8285163" y="6561138"/>
          <p14:tracePt t="55835" x="8353425" y="6543675"/>
          <p14:tracePt t="55843" x="8455025" y="6526213"/>
          <p14:tracePt t="55852" x="8515350" y="6518275"/>
          <p14:tracePt t="55857" x="8574088" y="6518275"/>
          <p14:tracePt t="55869" x="8616950" y="6500813"/>
          <p14:tracePt t="55873" x="8651875" y="6500813"/>
          <p14:tracePt t="55880" x="8677275" y="6500813"/>
          <p14:tracePt t="55889" x="8702675" y="6500813"/>
          <p14:tracePt t="55896" x="8702675" y="6492875"/>
          <p14:tracePt t="55904" x="8710613" y="6492875"/>
          <p14:tracePt t="55920" x="8710613" y="6483350"/>
          <p14:tracePt t="55948" x="8710613" y="6475413"/>
          <p14:tracePt t="55959" x="8718550" y="6475413"/>
          <p14:tracePt t="55968" x="8718550" y="6467475"/>
          <p14:tracePt t="55975" x="8728075" y="6457950"/>
          <p14:tracePt t="55985" x="8743950" y="6450013"/>
          <p14:tracePt t="56000" x="8761413" y="6442075"/>
          <p14:tracePt t="56006" x="8778875" y="6432550"/>
          <p14:tracePt t="56015" x="8796338" y="6432550"/>
          <p14:tracePt t="56022" x="8812213" y="6432550"/>
          <p14:tracePt t="56030" x="8837613" y="6424613"/>
          <p14:tracePt t="56038" x="8855075" y="6424613"/>
          <p14:tracePt t="56046" x="8880475" y="6424613"/>
          <p14:tracePt t="56054" x="8905875" y="6416675"/>
          <p14:tracePt t="56062" x="8931275" y="6416675"/>
          <p14:tracePt t="56070" x="8940800" y="6407150"/>
          <p14:tracePt t="56078" x="8966200" y="6407150"/>
          <p14:tracePt t="56086" x="8982075" y="6399213"/>
          <p14:tracePt t="56094" x="8991600" y="6381750"/>
          <p14:tracePt t="56102" x="9007475" y="6356350"/>
          <p14:tracePt t="56110" x="9032875" y="6305550"/>
          <p14:tracePt t="56118" x="9058275" y="6246813"/>
          <p14:tracePt t="56127" x="9075738" y="6135688"/>
          <p14:tracePt t="56136" x="9093200" y="6042025"/>
          <p14:tracePt t="56146" x="9093200" y="5948363"/>
          <p14:tracePt t="56155" x="9093200" y="5788025"/>
          <p14:tracePt t="56163" x="9093200" y="5532438"/>
          <p14:tracePt t="56171" x="9093200" y="5327650"/>
          <p14:tracePt t="56179" x="9093200" y="4987925"/>
          <p14:tracePt t="56186" x="9110663" y="4827588"/>
          <p14:tracePt t="56195" x="9136063" y="4521200"/>
          <p14:tracePt t="56502" x="9126538" y="339725"/>
          <p14:tracePt t="56511" x="9118600" y="306388"/>
          <p14:tracePt t="56522" x="9101138" y="255588"/>
          <p14:tracePt t="56528" x="9075738" y="76200"/>
          <p14:tracePt t="56539" x="9050338" y="17463"/>
          <p14:tracePt t="56855" x="2217738" y="58738"/>
          <p14:tracePt t="56865" x="2030413" y="68263"/>
          <p14:tracePt t="56873" x="1793875" y="85725"/>
          <p14:tracePt t="56880" x="1614488" y="101600"/>
          <p14:tracePt t="56889" x="1350963" y="101600"/>
          <p14:tracePt t="56897" x="1292225" y="101600"/>
          <p14:tracePt t="56911" x="1138238" y="111125"/>
          <p14:tracePt t="56913" x="1011238" y="111125"/>
          <p14:tracePt t="56922" x="884238" y="111125"/>
          <p14:tracePt t="56928" x="849313" y="111125"/>
          <p14:tracePt t="56936" x="773113" y="111125"/>
          <p14:tracePt t="56946" x="722313" y="111125"/>
          <p14:tracePt t="56953" x="688975" y="111125"/>
          <p14:tracePt t="56964" x="654050" y="111125"/>
          <p14:tracePt t="56972" x="585788" y="111125"/>
          <p14:tracePt t="56980" x="569913" y="111125"/>
          <p14:tracePt t="56988" x="560388" y="111125"/>
          <p14:tracePt t="56997" x="552450" y="111125"/>
          <p14:tracePt t="57012" x="544513" y="111125"/>
          <p14:tracePt t="57026" x="534988" y="111125"/>
          <p14:tracePt t="57034" x="527050" y="111125"/>
          <p14:tracePt t="57042" x="509588" y="111125"/>
          <p14:tracePt t="57052" x="492125" y="111125"/>
          <p14:tracePt t="57078" x="484188" y="111125"/>
          <p14:tracePt t="57090" x="476250" y="111125"/>
          <p14:tracePt t="57104" x="466725" y="111125"/>
          <p14:tracePt t="57117" x="458788" y="111125"/>
          <p14:tracePt t="57120" x="450850" y="111125"/>
          <p14:tracePt t="57142" x="441325" y="111125"/>
          <p14:tracePt t="57151" x="433388" y="111125"/>
          <p14:tracePt t="57175" x="425450" y="111125"/>
          <p14:tracePt t="57191" x="407988" y="119063"/>
          <p14:tracePt t="57202" x="400050" y="144463"/>
          <p14:tracePt t="57209" x="374650" y="187325"/>
          <p14:tracePt t="57223" x="357188" y="238125"/>
          <p14:tracePt t="57231" x="238125" y="433388"/>
          <p14:tracePt t="57239" x="195263" y="501650"/>
          <p14:tracePt t="57278" x="169863" y="534988"/>
          <p14:tracePt t="57286" x="25400" y="900113"/>
          <p14:tracePt t="57641" x="0" y="5973763"/>
          <p14:tracePt t="57648" x="0" y="6008688"/>
          <p14:tracePt t="57659" x="7938" y="6076950"/>
          <p14:tracePt t="57664" x="7938" y="6092825"/>
          <p14:tracePt t="57675" x="7938" y="6110288"/>
          <p14:tracePt t="57680" x="17463" y="6110288"/>
          <p14:tracePt t="57691" x="17463" y="6118225"/>
          <p14:tracePt t="57701" x="17463" y="6127750"/>
          <p14:tracePt t="57710" x="17463" y="6135688"/>
          <p14:tracePt t="57727" x="17463" y="6143625"/>
          <p14:tracePt t="57734" x="17463" y="6153150"/>
          <p14:tracePt t="57742" x="17463" y="6161088"/>
          <p14:tracePt t="57751" x="17463" y="6186488"/>
          <p14:tracePt t="57759" x="25400" y="6203950"/>
          <p14:tracePt t="57768" x="33338" y="6221413"/>
          <p14:tracePt t="57776" x="33338" y="6246813"/>
          <p14:tracePt t="57786" x="42863" y="6262688"/>
          <p14:tracePt t="57794" x="58738" y="6297613"/>
          <p14:tracePt t="57802" x="68263" y="6323013"/>
          <p14:tracePt t="57812" x="76200" y="6330950"/>
          <p14:tracePt t="57822" x="85725" y="6356350"/>
          <p14:tracePt t="57830" x="93663" y="6373813"/>
          <p14:tracePt t="57842" x="111125" y="6399213"/>
          <p14:tracePt t="57851" x="169863" y="6467475"/>
          <p14:tracePt t="57859" x="195263" y="6492875"/>
          <p14:tracePt t="57869" x="220663" y="6518275"/>
          <p14:tracePt t="57875" x="255588" y="6535738"/>
          <p14:tracePt t="57885" x="288925" y="6551613"/>
          <p14:tracePt t="57890" x="322263" y="6561138"/>
          <p14:tracePt t="57900" x="382588" y="6577013"/>
          <p14:tracePt t="57909" x="415925" y="6594475"/>
          <p14:tracePt t="57917" x="450850" y="6611938"/>
          <p14:tracePt t="57922" x="484188" y="6619875"/>
          <p14:tracePt t="57931" x="519113" y="6627813"/>
          <p14:tracePt t="57938" x="552450" y="6637338"/>
          <p14:tracePt t="57946" x="585788" y="6645275"/>
          <p14:tracePt t="57956" x="646113" y="6654800"/>
          <p14:tracePt t="57962" x="714375" y="6654800"/>
          <p14:tracePt t="57972" x="773113" y="6654800"/>
          <p14:tracePt t="57978" x="866775" y="6654800"/>
          <p14:tracePt t="57988" x="917575" y="6654800"/>
          <p14:tracePt t="57996" x="985838" y="6654800"/>
          <p14:tracePt t="58008" x="1130300" y="6654800"/>
          <p14:tracePt t="58018" x="1223963" y="6637338"/>
          <p14:tracePt t="58024" x="1282700" y="6637338"/>
          <p14:tracePt t="58035" x="1411288" y="6627813"/>
          <p14:tracePt t="58045" x="1589088" y="6602413"/>
          <p14:tracePt t="58053" x="1885950" y="6586538"/>
          <p14:tracePt t="58062" x="2014538" y="6577013"/>
          <p14:tracePt t="58069" x="2098675" y="6577013"/>
          <p14:tracePt t="58076" x="2227263" y="6577013"/>
          <p14:tracePt t="58085" x="2328863" y="6577013"/>
          <p14:tracePt t="58093" x="2387600" y="6577013"/>
          <p14:tracePt t="58101" x="2447925" y="6577013"/>
          <p14:tracePt t="58109" x="2498725" y="6577013"/>
          <p14:tracePt t="58117" x="2574925" y="6586538"/>
          <p14:tracePt t="58124" x="2633663" y="6594475"/>
          <p14:tracePt t="58134" x="2693988" y="6611938"/>
          <p14:tracePt t="58140" x="2752725" y="6627813"/>
          <p14:tracePt t="58151" x="2805113" y="6637338"/>
          <p14:tracePt t="58156" x="2871788" y="6662738"/>
          <p14:tracePt t="58167" x="2940050" y="6680200"/>
          <p14:tracePt t="58175" x="3051175" y="6705600"/>
          <p14:tracePt t="58180" x="3109913" y="6713538"/>
          <p14:tracePt t="58189" x="3186113" y="6721475"/>
          <p14:tracePt t="58197" x="3246438" y="6731000"/>
          <p14:tracePt t="58204" x="3305175" y="6738938"/>
          <p14:tracePt t="58215" x="3373438" y="6738938"/>
          <p14:tracePt t="58220" x="3449638" y="6738938"/>
          <p14:tracePt t="58229" x="3543300" y="6738938"/>
          <p14:tracePt t="58236" x="3619500" y="6738938"/>
          <p14:tracePt t="58246" x="3730625" y="6738938"/>
          <p14:tracePt t="58252" x="3816350" y="6738938"/>
          <p14:tracePt t="58262" x="3883025" y="6738938"/>
          <p14:tracePt t="58270" x="4027488" y="6738938"/>
          <p14:tracePt t="58278" x="4087813" y="6738938"/>
          <p14:tracePt t="58287" x="4214813" y="6756400"/>
          <p14:tracePt t="58301" x="4283075" y="6756400"/>
          <p14:tracePt t="58306" x="4341813" y="6756400"/>
          <p14:tracePt t="58315" x="4402138" y="6756400"/>
          <p14:tracePt t="58323" x="4460875" y="6764338"/>
          <p14:tracePt t="58335" x="4503738" y="6764338"/>
          <p14:tracePt t="58342" x="4614863" y="6772275"/>
          <p14:tracePt t="58352" x="4673600" y="6772275"/>
          <p14:tracePt t="58359" x="4733925" y="6772275"/>
          <p14:tracePt t="58370" x="4792663" y="6772275"/>
          <p14:tracePt t="58378" x="4835525" y="6772275"/>
          <p14:tracePt t="58386" x="4894263" y="6772275"/>
          <p14:tracePt t="58395" x="4919663" y="6772275"/>
          <p14:tracePt t="58403" x="4979988" y="6772275"/>
          <p14:tracePt t="58411" x="5048250" y="6781800"/>
          <p14:tracePt t="58419" x="5106988" y="6781800"/>
          <p14:tracePt t="58427" x="5167313" y="6781800"/>
          <p14:tracePt t="58435" x="5226050" y="6799263"/>
          <p14:tracePt t="58442" x="5268913" y="6799263"/>
          <p14:tracePt t="58451" x="5380038" y="6799263"/>
          <p14:tracePt t="58459" x="5421313" y="6799263"/>
          <p14:tracePt t="58468" x="5514975" y="6807200"/>
          <p14:tracePt t="58475" x="5600700" y="6807200"/>
          <p14:tracePt t="58484" x="5626100" y="6807200"/>
          <p14:tracePt t="58490" x="5694363" y="6807200"/>
          <p14:tracePt t="58501" x="5745163" y="6815138"/>
          <p14:tracePt t="58507" x="5770563" y="6815138"/>
          <p14:tracePt t="58518" x="5795963" y="6815138"/>
          <p14:tracePt t="58522" x="5829300" y="6815138"/>
          <p14:tracePt t="58535" x="5846763" y="6815138"/>
          <p14:tracePt t="58539" x="5880100" y="6824663"/>
          <p14:tracePt t="58552" x="5905500" y="6824663"/>
          <p14:tracePt t="58555" x="5940425" y="6824663"/>
          <p14:tracePt t="58569" x="5983288" y="6832600"/>
          <p14:tracePt t="58570" x="6034088" y="6832600"/>
          <p14:tracePt t="58580" x="6127750" y="6832600"/>
          <p14:tracePt t="58588" x="6178550" y="6832600"/>
          <p14:tracePt t="58596" x="6280150" y="6832600"/>
          <p14:tracePt t="58604" x="6313488" y="6832600"/>
          <p14:tracePt t="58613" x="6432550" y="6832600"/>
          <p14:tracePt t="58620" x="6535738" y="6832600"/>
          <p14:tracePt t="58634" x="6627813" y="6832600"/>
          <p14:tracePt t="58640" x="6850063" y="6850063"/>
          <p14:tracePt t="58652" x="6994525" y="6850063"/>
          <p14:tracePt t="58657" x="7121525" y="6850063"/>
          <p14:tracePt t="58942" x="8574088" y="6850063"/>
          <p14:tracePt t="58951" x="8599488" y="6850063"/>
          <p14:tracePt t="58958" x="8616950" y="6850063"/>
          <p14:tracePt t="58976" x="8651875" y="6840538"/>
          <p14:tracePt t="58993" x="8677275" y="6832600"/>
          <p14:tracePt t="59004" x="8693150" y="6832600"/>
          <p14:tracePt t="59032" x="8702675" y="6824663"/>
          <p14:tracePt t="59038" x="8710613" y="6824663"/>
          <p14:tracePt t="59046" x="8718550" y="6815138"/>
          <p14:tracePt t="59062" x="8728075" y="6815138"/>
          <p14:tracePt t="59070" x="8736013" y="6815138"/>
          <p14:tracePt t="59078" x="8736013" y="6807200"/>
          <p14:tracePt t="59086" x="8743950" y="6799263"/>
          <p14:tracePt t="59111" x="8753475" y="6799263"/>
          <p14:tracePt t="59126" x="8761413" y="6799263"/>
          <p14:tracePt t="59145" x="8761413" y="6789738"/>
          <p14:tracePt t="59185" x="8761413" y="6781800"/>
          <p14:tracePt t="59201" x="8769350" y="6772275"/>
          <p14:tracePt t="59209" x="8769350" y="6756400"/>
          <p14:tracePt t="59217" x="8769350" y="6746875"/>
          <p14:tracePt t="59225" x="8769350" y="6721475"/>
          <p14:tracePt t="59237" x="8769350" y="6696075"/>
          <p14:tracePt t="59241" x="8769350" y="6680200"/>
          <p14:tracePt t="59254" x="8769350" y="6637338"/>
          <p14:tracePt t="59257" x="8761413" y="6602413"/>
          <p14:tracePt t="59264" x="8753475" y="6577013"/>
          <p14:tracePt t="59273" x="8743950" y="6535738"/>
          <p14:tracePt t="59280" x="8736013" y="6510338"/>
          <p14:tracePt t="59289" x="8728075" y="6467475"/>
          <p14:tracePt t="59296" x="8710613" y="6391275"/>
          <p14:tracePt t="59305" x="8702675" y="6348413"/>
          <p14:tracePt t="59312" x="8693150" y="6313488"/>
          <p14:tracePt t="59320" x="8693150" y="6280150"/>
          <p14:tracePt t="59329" x="8693150" y="6254750"/>
          <p14:tracePt t="59336" x="8693150" y="6237288"/>
          <p14:tracePt t="59344" x="8693150" y="6211888"/>
          <p14:tracePt t="59352" x="8693150" y="6194425"/>
          <p14:tracePt t="59360" x="8693150" y="6186488"/>
          <p14:tracePt t="59368" x="8693150" y="6169025"/>
          <p14:tracePt t="59377" x="8693150" y="6161088"/>
          <p14:tracePt t="59385" x="8693150" y="6143625"/>
          <p14:tracePt t="59393" x="8693150" y="6127750"/>
          <p14:tracePt t="59402" x="8693150" y="6110288"/>
          <p14:tracePt t="59409" x="8693150" y="6092825"/>
          <p14:tracePt t="59419" x="8693150" y="6076950"/>
          <p14:tracePt t="59425" x="8693150" y="6042025"/>
          <p14:tracePt t="59440" x="8693150" y="6024563"/>
          <p14:tracePt t="59443" x="8693150" y="5991225"/>
          <p14:tracePt t="59452" x="8693150" y="5973763"/>
          <p14:tracePt t="59459" x="8693150" y="5957888"/>
          <p14:tracePt t="59469" x="8685213" y="5922963"/>
          <p14:tracePt t="59474" x="8677275" y="5915025"/>
          <p14:tracePt t="59486" x="8677275" y="5897563"/>
          <p14:tracePt t="59491" x="8667750" y="5880100"/>
          <p14:tracePt t="59502" x="8667750" y="5872163"/>
          <p14:tracePt t="59507" x="8659813" y="5854700"/>
          <p14:tracePt t="59519" x="8651875" y="5838825"/>
          <p14:tracePt t="59530" x="8651875" y="5813425"/>
          <p14:tracePt t="59539" x="8651875" y="5803900"/>
          <p14:tracePt t="59547" x="8642350" y="5788025"/>
          <p14:tracePt t="59555" x="8642350" y="5770563"/>
          <p14:tracePt t="59563" x="8634413" y="5761038"/>
          <p14:tracePt t="59570" x="8634413" y="5753100"/>
          <p14:tracePt t="59579" x="8634413" y="5745163"/>
          <p14:tracePt t="59586" x="8634413" y="5735638"/>
          <p14:tracePt t="59595" x="8634413" y="5710238"/>
          <p14:tracePt t="59602" x="8634413" y="5694363"/>
          <p14:tracePt t="59610" x="8634413" y="5676900"/>
          <p14:tracePt t="59618" x="8634413" y="5668963"/>
          <p14:tracePt t="59627" x="8634413" y="5651500"/>
          <p14:tracePt t="59635" x="8634413" y="5634038"/>
          <p14:tracePt t="59643" x="8634413" y="5608638"/>
          <p14:tracePt t="59652" x="8634413" y="5600700"/>
          <p14:tracePt t="59659" x="8634413" y="5557838"/>
          <p14:tracePt t="59669" x="8634413" y="5524500"/>
          <p14:tracePt t="59674" x="8651875" y="5489575"/>
          <p14:tracePt t="59684" x="8659813" y="5456238"/>
          <p14:tracePt t="59690" x="8677275" y="5405438"/>
          <p14:tracePt t="59701" x="8693150" y="5345113"/>
          <p14:tracePt t="59709" x="8710613" y="5294313"/>
          <p14:tracePt t="59717" x="8736013" y="5251450"/>
          <p14:tracePt t="59725" x="8761413" y="5200650"/>
          <p14:tracePt t="59734" x="8786813" y="5149850"/>
          <p14:tracePt t="59740" x="8804275" y="5106988"/>
          <p14:tracePt t="59752" x="8821738" y="5056188"/>
          <p14:tracePt t="59756" x="8855075" y="5005388"/>
          <p14:tracePt t="59764" x="8897938" y="4911725"/>
          <p14:tracePt t="59772" x="8940800" y="4827588"/>
          <p14:tracePt t="59780" x="8999538" y="4749800"/>
          <p14:tracePt t="59789" x="9024938" y="4699000"/>
          <p14:tracePt t="59796" x="9085263" y="4605338"/>
          <p14:tracePt t="59804" x="9126538" y="45291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ext Box 4">
            <a:extLst>
              <a:ext uri="{FF2B5EF4-FFF2-40B4-BE49-F238E27FC236}">
                <a16:creationId xmlns:a16="http://schemas.microsoft.com/office/drawing/2014/main" id="{39E315E7-5DB3-47E3-BCEB-4A1C7FBD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908050"/>
            <a:ext cx="7561262" cy="3544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buFont typeface="Webdings" panose="05030102010509060703" pitchFamily="18" charset="2"/>
              <a:buNone/>
            </a:pP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Structure determination with </a:t>
            </a:r>
            <a:r>
              <a:rPr lang="en-US" altLang="zh-CN" sz="2800" b="1">
                <a:solidFill>
                  <a:srgbClr val="FF0000"/>
                </a:solidFill>
                <a:latin typeface="Symbol" panose="05050102010706020507" pitchFamily="18" charset="2"/>
                <a:cs typeface="Arial" panose="020B0604020202020204" pitchFamily="34" charset="0"/>
              </a:rPr>
              <a:t>l</a:t>
            </a:r>
            <a:r>
              <a:rPr lang="en-US" altLang="zh-CN" sz="2800" b="1" baseline="-25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</a:t>
            </a:r>
          </a:p>
          <a:p>
            <a:pPr eaLnBrk="1" hangingPunct="1">
              <a:lnSpc>
                <a:spcPct val="120000"/>
              </a:lnSpc>
              <a:buFont typeface="Webdings" panose="05030102010509060703" pitchFamily="18" charset="2"/>
              <a:buNone/>
            </a:pPr>
            <a:endParaRPr lang="zh-CN" altLang="en-US" b="1" baseline="-250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   Calculate the  </a:t>
            </a:r>
            <a:r>
              <a:rPr lang="en-US" altLang="zh-CN" sz="2400">
                <a:solidFill>
                  <a:srgbClr val="FF0000"/>
                </a:solidFill>
                <a:latin typeface="Symbol" panose="05050102010706020507" pitchFamily="18" charset="2"/>
                <a:cs typeface="Arial" panose="020B0604020202020204" pitchFamily="34" charset="0"/>
              </a:rPr>
              <a:t>l</a:t>
            </a:r>
            <a:r>
              <a:rPr lang="en-US" altLang="zh-CN" sz="2400" baseline="-25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</a:t>
            </a:r>
            <a:r>
              <a:rPr lang="zh-CN" altLang="en-US" sz="2400" baseline="-25000">
                <a:latin typeface="Arial" panose="020B0604020202020204" pitchFamily="34" charset="0"/>
                <a:ea typeface="楷体_GB2312" pitchFamily="49" charset="-122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</a:rPr>
              <a:t>of the organic compounds with empirical rules (eg. </a:t>
            </a:r>
            <a:r>
              <a:rPr lang="en-US" altLang="zh-CN" sz="2400" i="1">
                <a:latin typeface="Arial" panose="020B0604020202020204" pitchFamily="34" charset="0"/>
                <a:ea typeface="楷体_GB2312" pitchFamily="49" charset="-122"/>
              </a:rPr>
              <a:t>Woodward rule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</a:rPr>
              <a:t>)  and compare with the experimental date to determine the real structures of the organic compound.</a:t>
            </a:r>
            <a:endParaRPr lang="en-US" altLang="zh-CN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E0D2573-DC9A-4B64-AB52-2BE8368FC2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59"/>
    </mc:Choice>
    <mc:Fallback>
      <p:transition spd="slow" advTm="29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5">
            <a:extLst>
              <a:ext uri="{FF2B5EF4-FFF2-40B4-BE49-F238E27FC236}">
                <a16:creationId xmlns:a16="http://schemas.microsoft.com/office/drawing/2014/main" id="{B9DA2F57-679E-40D4-810E-FC53330768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1089025"/>
            <a:ext cx="7921625" cy="206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Reaction pathway and product</a:t>
            </a:r>
          </a:p>
          <a:p>
            <a:pPr algn="just">
              <a:spcBef>
                <a:spcPct val="0"/>
              </a:spcBef>
              <a:buFontTx/>
              <a:buNone/>
            </a:pPr>
            <a:endParaRPr lang="en-US" altLang="zh-CN" sz="2800" b="1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Eg.1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The UV-vis spectra shows that the λ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 of the ethene product from Hoffman elimination reaction is at 236 nm. What is the possible product (a or b)?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pic>
        <p:nvPicPr>
          <p:cNvPr id="67587" name="Picture 6">
            <a:extLst>
              <a:ext uri="{FF2B5EF4-FFF2-40B4-BE49-F238E27FC236}">
                <a16:creationId xmlns:a16="http://schemas.microsoft.com/office/drawing/2014/main" id="{72454C7B-9511-4650-8FB9-B004C91F8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88" y="3284538"/>
            <a:ext cx="6335712" cy="301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8975950-BE53-4AFA-8AAB-BAAEF3E398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285"/>
    </mc:Choice>
    <mc:Fallback>
      <p:transition spd="slow" advTm="62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410" x="8956675" y="5192713"/>
          <p14:tracePt t="12418" x="8863013" y="5268913"/>
          <p14:tracePt t="12426" x="8786813" y="5319713"/>
          <p14:tracePt t="12435" x="8702675" y="5387975"/>
          <p14:tracePt t="12442" x="8642350" y="5430838"/>
          <p14:tracePt t="12450" x="8599488" y="5472113"/>
          <p14:tracePt t="12458" x="8574088" y="5497513"/>
          <p14:tracePt t="12466" x="8548688" y="5514975"/>
          <p14:tracePt t="12474" x="8497888" y="5575300"/>
          <p14:tracePt t="12482" x="8472488" y="5608638"/>
          <p14:tracePt t="12490" x="8447088" y="5641975"/>
          <p14:tracePt t="12498" x="8404225" y="5694363"/>
          <p14:tracePt t="12506" x="8345488" y="5770563"/>
          <p14:tracePt t="12513" x="8294688" y="5829300"/>
          <p14:tracePt t="12521" x="8251825" y="5880100"/>
          <p14:tracePt t="12530" x="8201025" y="5932488"/>
          <p14:tracePt t="12537" x="8166100" y="5965825"/>
          <p14:tracePt t="12545" x="8115300" y="6016625"/>
          <p14:tracePt t="12553" x="8064500" y="6076950"/>
          <p14:tracePt t="12561" x="8021638" y="6102350"/>
          <p14:tracePt t="12571" x="7988300" y="6127750"/>
          <p14:tracePt t="12577" x="7962900" y="6143625"/>
          <p14:tracePt t="12587" x="7945438" y="6153150"/>
          <p14:tracePt t="12595" x="7937500" y="6153150"/>
          <p14:tracePt t="12603" x="7927975" y="6153150"/>
          <p14:tracePt t="12612" x="7920038" y="6153150"/>
          <p14:tracePt t="12628" x="7902575" y="6143625"/>
          <p14:tracePt t="12637" x="7877175" y="6118225"/>
          <p14:tracePt t="12645" x="7851775" y="6067425"/>
          <p14:tracePt t="12652" x="7818438" y="6016625"/>
          <p14:tracePt t="12659" x="7783513" y="5957888"/>
          <p14:tracePt t="12668" x="7767638" y="5889625"/>
          <p14:tracePt t="12675" x="7750175" y="5829300"/>
          <p14:tracePt t="12684" x="7732713" y="5795963"/>
          <p14:tracePt t="12691" x="7716838" y="5761038"/>
          <p14:tracePt t="12699" x="7681913" y="5727700"/>
          <p14:tracePt t="12707" x="7639050" y="5676900"/>
          <p14:tracePt t="12715" x="7605713" y="5634038"/>
          <p14:tracePt t="12723" x="7580313" y="5600700"/>
          <p14:tracePt t="12731" x="7529513" y="5549900"/>
          <p14:tracePt t="12739" x="7443788" y="5489575"/>
          <p14:tracePt t="12747" x="7324725" y="5405438"/>
          <p14:tracePt t="12755" x="7223125" y="5337175"/>
          <p14:tracePt t="12763" x="7027863" y="5251450"/>
          <p14:tracePt t="12771" x="6875463" y="5183188"/>
          <p14:tracePt t="12779" x="6738938" y="5149850"/>
          <p14:tracePt t="12787" x="6475413" y="5091113"/>
          <p14:tracePt t="12796" x="6272213" y="5030788"/>
          <p14:tracePt t="12805" x="6042025" y="4972050"/>
          <p14:tracePt t="12812" x="5778500" y="4911725"/>
          <p14:tracePt t="12820" x="5651500" y="4860925"/>
          <p14:tracePt t="12827" x="5524500" y="4827588"/>
          <p14:tracePt t="12835" x="5446713" y="4802188"/>
          <p14:tracePt t="12843" x="5345113" y="4767263"/>
          <p14:tracePt t="12852" x="5251450" y="4733925"/>
          <p14:tracePt t="12870" x="5116513" y="4699000"/>
          <p14:tracePt t="12877" x="5056188" y="4683125"/>
          <p14:tracePt t="12885" x="4997450" y="4665663"/>
          <p14:tracePt t="12893" x="4954588" y="4657725"/>
          <p14:tracePt t="12902" x="4878388" y="4630738"/>
          <p14:tracePt t="12909" x="4843463" y="4622800"/>
          <p14:tracePt t="12918" x="4810125" y="4614863"/>
          <p14:tracePt t="12925" x="4775200" y="4605338"/>
          <p14:tracePt t="12934" x="4733925" y="4589463"/>
          <p14:tracePt t="12941" x="4683125" y="4579938"/>
          <p14:tracePt t="12949" x="4640263" y="4572000"/>
          <p14:tracePt t="12957" x="4605338" y="4564063"/>
          <p14:tracePt t="12965" x="4572000" y="4554538"/>
          <p14:tracePt t="12973" x="4538663" y="4538663"/>
          <p14:tracePt t="12981" x="4503738" y="4529138"/>
          <p14:tracePt t="12994" x="4452938" y="4503738"/>
          <p14:tracePt t="13003" x="4394200" y="4478338"/>
          <p14:tracePt t="13009" x="4291013" y="4419600"/>
          <p14:tracePt t="13019" x="4232275" y="4394200"/>
          <p14:tracePt t="13026" x="4113213" y="4316413"/>
          <p14:tracePt t="13037" x="4002088" y="4240213"/>
          <p14:tracePt t="13046" x="3925888" y="4181475"/>
          <p14:tracePt t="13054" x="3832225" y="4095750"/>
          <p14:tracePt t="13062" x="3722688" y="4019550"/>
          <p14:tracePt t="13071" x="3619500" y="3935413"/>
          <p14:tracePt t="13079" x="3502025" y="3849688"/>
          <p14:tracePt t="13091" x="3408363" y="3781425"/>
          <p14:tracePt t="13099" x="3203575" y="3654425"/>
          <p14:tracePt t="13109" x="3144838" y="3619500"/>
          <p14:tracePt t="13117" x="3051175" y="3552825"/>
          <p14:tracePt t="13127" x="3000375" y="3517900"/>
          <p14:tracePt t="13137" x="2974975" y="3509963"/>
          <p14:tracePt t="13147" x="2906713" y="3459163"/>
          <p14:tracePt t="13154" x="2871788" y="3441700"/>
          <p14:tracePt t="13163" x="2855913" y="3433763"/>
          <p14:tracePt t="13176" x="2855913" y="3424238"/>
          <p14:tracePt t="13202" x="2846388" y="3416300"/>
          <p14:tracePt t="13214" x="2838450" y="3416300"/>
          <p14:tracePt t="13224" x="2820988" y="3416300"/>
          <p14:tracePt t="13232" x="2805113" y="3416300"/>
          <p14:tracePt t="13241" x="2795588" y="3416300"/>
          <p14:tracePt t="13255" x="2787650" y="3416300"/>
          <p14:tracePt t="13263" x="2770188" y="3416300"/>
          <p14:tracePt t="13271" x="2762250" y="3416300"/>
          <p14:tracePt t="13279" x="2752725" y="3416300"/>
          <p14:tracePt t="13351" x="2744788" y="3416300"/>
          <p14:tracePt t="13370" x="2736850" y="3416300"/>
          <p14:tracePt t="13429" x="2744788" y="3416300"/>
          <p14:tracePt t="13449" x="2762250" y="3416300"/>
          <p14:tracePt t="13468" x="2795588" y="3416300"/>
          <p14:tracePt t="13478" x="2805113" y="3416300"/>
          <p14:tracePt t="13486" x="2830513" y="3424238"/>
          <p14:tracePt t="13494" x="2855913" y="3424238"/>
          <p14:tracePt t="13503" x="2881313" y="3433763"/>
          <p14:tracePt t="13510" x="2897188" y="3433763"/>
          <p14:tracePt t="13520" x="2932113" y="3433763"/>
          <p14:tracePt t="13526" x="2965450" y="3433763"/>
          <p14:tracePt t="13536" x="3016250" y="3433763"/>
          <p14:tracePt t="13542" x="3059113" y="3433763"/>
          <p14:tracePt t="13550" x="3144838" y="3433763"/>
          <p14:tracePt t="13562" x="3238500" y="3424238"/>
          <p14:tracePt t="13571" x="3297238" y="3398838"/>
          <p14:tracePt t="13583" x="3330575" y="3390900"/>
          <p14:tracePt t="13590" x="3459163" y="3348038"/>
          <p14:tracePt t="13599" x="3502025" y="3330575"/>
          <p14:tracePt t="13606" x="3535363" y="3330575"/>
          <p14:tracePt t="13614" x="3543300" y="3322638"/>
          <p14:tracePt t="13622" x="3568700" y="3314700"/>
          <p14:tracePt t="13633" x="3586163" y="3305175"/>
          <p14:tracePt t="13640" x="3603625" y="3297238"/>
          <p14:tracePt t="13646" x="3619500" y="3289300"/>
          <p14:tracePt t="13662" x="3636963" y="3279775"/>
          <p14:tracePt t="13670" x="3646488" y="3271838"/>
          <p14:tracePt t="13678" x="3662363" y="3263900"/>
          <p14:tracePt t="13687" x="3679825" y="3263900"/>
          <p14:tracePt t="13696" x="3687763" y="3254375"/>
          <p14:tracePt t="13703" x="3697288" y="3246438"/>
          <p14:tracePt t="13710" x="3722688" y="3228975"/>
          <p14:tracePt t="13722" x="3730625" y="3221038"/>
          <p14:tracePt t="13726" x="3748088" y="3211513"/>
          <p14:tracePt t="13740" x="3781425" y="3195638"/>
          <p14:tracePt t="13745" x="3832225" y="3170238"/>
          <p14:tracePt t="13756" x="3867150" y="3152775"/>
          <p14:tracePt t="13763" x="3908425" y="3135313"/>
          <p14:tracePt t="13771" x="3960813" y="3119438"/>
          <p14:tracePt t="13780" x="4011613" y="3101975"/>
          <p14:tracePt t="13790" x="4052888" y="3076575"/>
          <p14:tracePt t="13796" x="4087813" y="3067050"/>
          <p14:tracePt t="13805" x="4181475" y="3051175"/>
          <p14:tracePt t="13811" x="4249738" y="3025775"/>
          <p14:tracePt t="13819" x="4308475" y="3016250"/>
          <p14:tracePt t="13827" x="4376738" y="3000375"/>
          <p14:tracePt t="13835" x="4478338" y="2974975"/>
          <p14:tracePt t="13843" x="4538663" y="2965450"/>
          <p14:tracePt t="13851" x="4554538" y="2957513"/>
          <p14:tracePt t="13870" x="4648200" y="2940050"/>
          <p14:tracePt t="13875" x="4673600" y="2940050"/>
          <p14:tracePt t="13884" x="4699000" y="2932113"/>
          <p14:tracePt t="13891" x="4724400" y="2932113"/>
          <p14:tracePt t="13899" x="4741863" y="2922588"/>
          <p14:tracePt t="13907" x="4749800" y="2922588"/>
          <p14:tracePt t="13916" x="4775200" y="2914650"/>
          <p14:tracePt t="13923" x="4792663" y="2906713"/>
          <p14:tracePt t="13931" x="4802188" y="2906713"/>
          <p14:tracePt t="13939" x="4818063" y="2906713"/>
          <p14:tracePt t="13947" x="4843463" y="2906713"/>
          <p14:tracePt t="13955" x="4860925" y="2897188"/>
          <p14:tracePt t="13963" x="4878388" y="2889250"/>
          <p14:tracePt t="13972" x="4903788" y="2889250"/>
          <p14:tracePt t="13979" x="4919663" y="2881313"/>
          <p14:tracePt t="13988" x="4937125" y="2881313"/>
          <p14:tracePt t="13996" x="4972050" y="2881313"/>
          <p14:tracePt t="14004" x="4987925" y="2881313"/>
          <p14:tracePt t="14012" x="5013325" y="2881313"/>
          <p14:tracePt t="14022" x="5038725" y="2881313"/>
          <p14:tracePt t="14028" x="5064125" y="2881313"/>
          <p14:tracePt t="14038" x="5099050" y="2881313"/>
          <p14:tracePt t="14046" x="5124450" y="2881313"/>
          <p14:tracePt t="14053" x="5149850" y="2881313"/>
          <p14:tracePt t="14061" x="5167313" y="2881313"/>
          <p14:tracePt t="14069" x="5192713" y="2881313"/>
          <p14:tracePt t="14077" x="5218113" y="2881313"/>
          <p14:tracePt t="14085" x="5235575" y="2881313"/>
          <p14:tracePt t="14093" x="5268913" y="2881313"/>
          <p14:tracePt t="14101" x="5302250" y="2881313"/>
          <p14:tracePt t="14110" x="5319713" y="2881313"/>
          <p14:tracePt t="14121" x="5353050" y="2881313"/>
          <p14:tracePt t="14126" x="5380038" y="2881313"/>
          <p14:tracePt t="14135" x="5413375" y="2881313"/>
          <p14:tracePt t="14142" x="5430838" y="2881313"/>
          <p14:tracePt t="14150" x="5456238" y="2881313"/>
          <p14:tracePt t="14158" x="5481638" y="2881313"/>
          <p14:tracePt t="14166" x="5497513" y="2881313"/>
          <p14:tracePt t="14175" x="5514975" y="2881313"/>
          <p14:tracePt t="14182" x="5532438" y="2881313"/>
          <p14:tracePt t="14190" x="5557838" y="2881313"/>
          <p14:tracePt t="14198" x="5583238" y="2881313"/>
          <p14:tracePt t="14206" x="5616575" y="2881313"/>
          <p14:tracePt t="14214" x="5634038" y="2881313"/>
          <p14:tracePt t="14222" x="5651500" y="2881313"/>
          <p14:tracePt t="14230" x="5694363" y="2881313"/>
          <p14:tracePt t="14238" x="5710238" y="2881313"/>
          <p14:tracePt t="14246" x="5727700" y="2881313"/>
          <p14:tracePt t="14256" x="5753100" y="2881313"/>
          <p14:tracePt t="14263" x="5761038" y="2881313"/>
          <p14:tracePt t="14270" x="5778500" y="2881313"/>
          <p14:tracePt t="14277" x="5788025" y="2881313"/>
          <p14:tracePt t="14293" x="5795963" y="2881313"/>
          <p14:tracePt t="14303" x="5803900" y="2881313"/>
          <p14:tracePt t="14311" x="5813425" y="2881313"/>
          <p14:tracePt t="14327" x="5829300" y="2881313"/>
          <p14:tracePt t="14335" x="5838825" y="2881313"/>
          <p14:tracePt t="14343" x="5854700" y="2881313"/>
          <p14:tracePt t="14351" x="5872163" y="2881313"/>
          <p14:tracePt t="14359" x="5880100" y="2881313"/>
          <p14:tracePt t="14367" x="5905500" y="2881313"/>
          <p14:tracePt t="14375" x="5932488" y="2881313"/>
          <p14:tracePt t="14384" x="5940425" y="2881313"/>
          <p14:tracePt t="14391" x="5965825" y="2881313"/>
          <p14:tracePt t="14399" x="5983288" y="2881313"/>
          <p14:tracePt t="14407" x="6016625" y="2881313"/>
          <p14:tracePt t="14415" x="6049963" y="2881313"/>
          <p14:tracePt t="14423" x="6092825" y="2881313"/>
          <p14:tracePt t="14431" x="6127750" y="2881313"/>
          <p14:tracePt t="14439" x="6143625" y="2881313"/>
          <p14:tracePt t="14447" x="6169025" y="2881313"/>
          <p14:tracePt t="14455" x="6186488" y="2881313"/>
          <p14:tracePt t="14472" x="6194425" y="2881313"/>
          <p14:tracePt t="14479" x="6203950" y="2881313"/>
          <p14:tracePt t="15850" x="6203950" y="2871788"/>
          <p14:tracePt t="16606" x="6211888" y="2871788"/>
          <p14:tracePt t="16832" x="6221413" y="2871788"/>
          <p14:tracePt t="16890" x="6229350" y="2871788"/>
          <p14:tracePt t="17098" x="6237288" y="2871788"/>
          <p14:tracePt t="17438" x="6246813" y="2871788"/>
          <p14:tracePt t="17606" x="6254750" y="2871788"/>
          <p14:tracePt t="17687" x="6262688" y="2871788"/>
          <p14:tracePt t="17734" x="6272213" y="2871788"/>
          <p14:tracePt t="17806" x="6280150" y="2871788"/>
          <p14:tracePt t="17840" x="6288088" y="2871788"/>
          <p14:tracePt t="18146" x="6280150" y="2871788"/>
          <p14:tracePt t="18154" x="6272213" y="2871788"/>
          <p14:tracePt t="18161" x="6211888" y="2906713"/>
          <p14:tracePt t="18170" x="6135688" y="2957513"/>
          <p14:tracePt t="18178" x="5999163" y="3033713"/>
          <p14:tracePt t="18187" x="5905500" y="3076575"/>
          <p14:tracePt t="18194" x="5846763" y="3109913"/>
          <p14:tracePt t="18202" x="5745163" y="3170238"/>
          <p14:tracePt t="18209" x="5634038" y="3246438"/>
          <p14:tracePt t="18219" x="5575300" y="3289300"/>
          <p14:tracePt t="18226" x="5456238" y="3373438"/>
          <p14:tracePt t="18235" x="5327650" y="3475038"/>
          <p14:tracePt t="18242" x="5226050" y="3543300"/>
          <p14:tracePt t="18249" x="5175250" y="3594100"/>
          <p14:tracePt t="18257" x="5064125" y="3687763"/>
          <p14:tracePt t="18265" x="4946650" y="3790950"/>
          <p14:tracePt t="18273" x="4852988" y="3883025"/>
          <p14:tracePt t="18281" x="4759325" y="3960813"/>
          <p14:tracePt t="18289" x="4716463" y="4002088"/>
          <p14:tracePt t="18297" x="4622800" y="4113213"/>
          <p14:tracePt t="18305" x="4538663" y="4197350"/>
          <p14:tracePt t="18316" x="4495800" y="4283075"/>
          <p14:tracePt t="18321" x="4427538" y="4359275"/>
          <p14:tracePt t="18329" x="4384675" y="4419600"/>
          <p14:tracePt t="18337" x="4300538" y="4564063"/>
          <p14:tracePt t="18345" x="4240213" y="4665663"/>
          <p14:tracePt t="18353" x="4197350" y="4741863"/>
          <p14:tracePt t="18363" x="4121150" y="4860925"/>
          <p14:tracePt t="18371" x="4052888" y="4979988"/>
          <p14:tracePt t="18379" x="3935413" y="5200650"/>
          <p14:tracePt t="18387" x="3867150" y="5337175"/>
          <p14:tracePt t="18396" x="3806825" y="5430838"/>
          <p14:tracePt t="18403" x="3705225" y="5626100"/>
          <p14:tracePt t="18412" x="3662363" y="5710238"/>
          <p14:tracePt t="18421" x="3586163" y="5872163"/>
          <p14:tracePt t="18427" x="3543300" y="5957888"/>
          <p14:tracePt t="18435" x="3467100" y="6067425"/>
          <p14:tracePt t="18443" x="3433763" y="6143625"/>
          <p14:tracePt t="18452" x="3408363" y="6211888"/>
          <p14:tracePt t="18459" x="3355975" y="6305550"/>
          <p14:tracePt t="18467" x="3330575" y="6365875"/>
          <p14:tracePt t="18475" x="3297238" y="6442075"/>
          <p14:tracePt t="18483" x="3279775" y="6492875"/>
          <p14:tracePt t="18491" x="3254375" y="6526213"/>
          <p14:tracePt t="18499" x="3246438" y="6577013"/>
          <p14:tracePt t="18507" x="3221038" y="6637338"/>
          <p14:tracePt t="18515" x="3195638" y="6688138"/>
          <p14:tracePt t="18523" x="3170238" y="6731000"/>
          <p14:tracePt t="18531" x="3152775" y="6772275"/>
          <p14:tracePt t="18539" x="3119438" y="6815138"/>
          <p14:tracePt t="18547" x="3101975" y="6840538"/>
          <p14:tracePt t="19869" x="3008313" y="6832600"/>
          <p14:tracePt t="19877" x="2982913" y="6815138"/>
          <p14:tracePt t="19885" x="2957513" y="6799263"/>
          <p14:tracePt t="19893" x="2932113" y="6789738"/>
          <p14:tracePt t="19901" x="2897188" y="6772275"/>
          <p14:tracePt t="19909" x="2863850" y="6738938"/>
          <p14:tracePt t="19917" x="2813050" y="6713538"/>
          <p14:tracePt t="19925" x="2770188" y="6688138"/>
          <p14:tracePt t="19934" x="2744788" y="6662738"/>
          <p14:tracePt t="19941" x="2727325" y="6637338"/>
          <p14:tracePt t="19949" x="2701925" y="6611938"/>
          <p14:tracePt t="19958" x="2660650" y="6586538"/>
          <p14:tracePt t="19966" x="2625725" y="6543675"/>
          <p14:tracePt t="19974" x="2608263" y="6518275"/>
          <p14:tracePt t="19981" x="2557463" y="6483350"/>
          <p14:tracePt t="19991" x="2524125" y="6442075"/>
          <p14:tracePt t="19998" x="2481263" y="6381750"/>
          <p14:tracePt t="20007" x="2438400" y="6338888"/>
          <p14:tracePt t="20014" x="2405063" y="6288088"/>
          <p14:tracePt t="20021" x="2379663" y="6262688"/>
          <p14:tracePt t="20029" x="2362200" y="6246813"/>
          <p14:tracePt t="20037" x="2336800" y="6229350"/>
          <p14:tracePt t="20045" x="2328863" y="6221413"/>
          <p14:tracePt t="20055" x="2319338" y="6211888"/>
          <p14:tracePt t="20061" x="2311400" y="6194425"/>
          <p14:tracePt t="20069" x="2293938" y="6178550"/>
          <p14:tracePt t="20091" x="2286000" y="6169025"/>
          <p14:tracePt t="20116" x="2278063" y="6169025"/>
          <p14:tracePt t="20130" x="2268538" y="6169025"/>
          <p14:tracePt t="20267" x="2252663" y="6169025"/>
          <p14:tracePt t="20275" x="2227263" y="6186488"/>
          <p14:tracePt t="20284" x="2200275" y="6211888"/>
          <p14:tracePt t="20291" x="2174875" y="6237288"/>
          <p14:tracePt t="20299" x="2149475" y="6272213"/>
          <p14:tracePt t="20307" x="2098675" y="6305550"/>
          <p14:tracePt t="20315" x="2073275" y="6338888"/>
          <p14:tracePt t="20323" x="2039938" y="6365875"/>
          <p14:tracePt t="20331" x="2014538" y="6381750"/>
          <p14:tracePt t="20339" x="1989138" y="6407150"/>
          <p14:tracePt t="20347" x="1971675" y="6416675"/>
          <p14:tracePt t="20357" x="1963738" y="6424613"/>
          <p14:tracePt t="20371" x="1954213" y="6424613"/>
          <p14:tracePt t="20410" x="1954213" y="6416675"/>
          <p14:tracePt t="20418" x="1954213" y="6381750"/>
          <p14:tracePt t="20426" x="1954213" y="6365875"/>
          <p14:tracePt t="20435" x="1954213" y="6348413"/>
          <p14:tracePt t="20454" x="1954213" y="6381750"/>
          <p14:tracePt t="20464" x="1938338" y="6483350"/>
          <p14:tracePt t="20692" x="1946275" y="6475413"/>
          <p14:tracePt t="20703" x="1954213" y="6467475"/>
          <p14:tracePt t="20717" x="1954213" y="6457950"/>
          <p14:tracePt t="20724" x="1963738" y="6442075"/>
          <p14:tracePt t="20740" x="1963738" y="6416675"/>
          <p14:tracePt t="20748" x="1963738" y="6407150"/>
          <p14:tracePt t="20764" x="1963738" y="6399213"/>
          <p14:tracePt t="20771" x="1963738" y="6391275"/>
          <p14:tracePt t="20796" x="1963738" y="6373813"/>
          <p14:tracePt t="20803" x="1963738" y="6356350"/>
          <p14:tracePt t="20811" x="1963738" y="6348413"/>
          <p14:tracePt t="20819" x="1963738" y="6338888"/>
          <p14:tracePt t="20828" x="1963738" y="6330950"/>
          <p14:tracePt t="20836" x="1963738" y="6323013"/>
          <p14:tracePt t="20844" x="1963738" y="6305550"/>
          <p14:tracePt t="20852" x="1963738" y="6288088"/>
          <p14:tracePt t="20859" x="1963738" y="6272213"/>
          <p14:tracePt t="20870" x="1963738" y="6262688"/>
          <p14:tracePt t="20884" x="1963738" y="6254750"/>
          <p14:tracePt t="20891" x="1963738" y="6237288"/>
          <p14:tracePt t="20899" x="1963738" y="6229350"/>
          <p14:tracePt t="20907" x="1963738" y="6211888"/>
          <p14:tracePt t="20915" x="1963738" y="6186488"/>
          <p14:tracePt t="20924" x="1963738" y="6169025"/>
          <p14:tracePt t="20931" x="1963738" y="6143625"/>
          <p14:tracePt t="20939" x="1963738" y="6118225"/>
          <p14:tracePt t="20947" x="1963738" y="6102350"/>
          <p14:tracePt t="20955" x="1963738" y="6076950"/>
          <p14:tracePt t="20965" x="1963738" y="6049963"/>
          <p14:tracePt t="20974" x="1963738" y="6034088"/>
          <p14:tracePt t="20981" x="1963738" y="6008688"/>
          <p14:tracePt t="20989" x="1963738" y="5973763"/>
          <p14:tracePt t="20998" x="1963738" y="5948363"/>
          <p14:tracePt t="21006" x="1963738" y="5922963"/>
          <p14:tracePt t="21014" x="1954213" y="5897563"/>
          <p14:tracePt t="21022" x="1946275" y="5889625"/>
          <p14:tracePt t="21029" x="1938338" y="5864225"/>
          <p14:tracePt t="21037" x="1938338" y="5838825"/>
          <p14:tracePt t="21046" x="1928813" y="5803900"/>
          <p14:tracePt t="21053" x="1928813" y="5788025"/>
          <p14:tracePt t="21062" x="1928813" y="5770563"/>
          <p14:tracePt t="21069" x="1920875" y="5745163"/>
          <p14:tracePt t="21079" x="1920875" y="5735638"/>
          <p14:tracePt t="21086" x="1911350" y="5710238"/>
          <p14:tracePt t="21094" x="1911350" y="5694363"/>
          <p14:tracePt t="21102" x="1903413" y="5684838"/>
          <p14:tracePt t="21110" x="1903413" y="5659438"/>
          <p14:tracePt t="21118" x="1903413" y="5634038"/>
          <p14:tracePt t="21125" x="1895475" y="5616575"/>
          <p14:tracePt t="21135" x="1895475" y="5591175"/>
          <p14:tracePt t="21142" x="1895475" y="5575300"/>
          <p14:tracePt t="21150" x="1895475" y="5565775"/>
          <p14:tracePt t="21158" x="1895475" y="5549900"/>
          <p14:tracePt t="21165" x="1895475" y="5524500"/>
          <p14:tracePt t="21174" x="1895475" y="5507038"/>
          <p14:tracePt t="21181" x="1895475" y="5489575"/>
          <p14:tracePt t="21190" x="1895475" y="5481638"/>
          <p14:tracePt t="21198" x="1895475" y="5464175"/>
          <p14:tracePt t="21206" x="1895475" y="5438775"/>
          <p14:tracePt t="21213" x="1895475" y="5421313"/>
          <p14:tracePt t="21222" x="1895475" y="5395913"/>
          <p14:tracePt t="21230" x="1895475" y="5380038"/>
          <p14:tracePt t="21240" x="1895475" y="5370513"/>
          <p14:tracePt t="21246" x="1895475" y="5345113"/>
          <p14:tracePt t="21256" x="1903413" y="5327650"/>
          <p14:tracePt t="21262" x="1903413" y="5319713"/>
          <p14:tracePt t="21271" x="1903413" y="5294313"/>
          <p14:tracePt t="21279" x="1903413" y="5268913"/>
          <p14:tracePt t="21287" x="1911350" y="5235575"/>
          <p14:tracePt t="21295" x="1911350" y="5226050"/>
          <p14:tracePt t="21303" x="1911350" y="5200650"/>
          <p14:tracePt t="21311" x="1911350" y="5183188"/>
          <p14:tracePt t="21319" x="1911350" y="5149850"/>
          <p14:tracePt t="21327" x="1911350" y="5124450"/>
          <p14:tracePt t="21335" x="1911350" y="5091113"/>
          <p14:tracePt t="21343" x="1911350" y="5073650"/>
          <p14:tracePt t="21352" x="1911350" y="5048250"/>
          <p14:tracePt t="21359" x="1911350" y="5030788"/>
          <p14:tracePt t="21375" x="1911350" y="5013325"/>
          <p14:tracePt t="21384" x="1911350" y="5005388"/>
          <p14:tracePt t="21391" x="1911350" y="4987925"/>
          <p14:tracePt t="21399" x="1911350" y="4979988"/>
          <p14:tracePt t="21416" x="1911350" y="4972050"/>
          <p14:tracePt t="21424" x="1903413" y="4954588"/>
          <p14:tracePt t="21456" x="1903413" y="4946650"/>
          <p14:tracePt t="21464" x="1903413" y="4937125"/>
          <p14:tracePt t="21479" x="1903413" y="4929188"/>
          <p14:tracePt t="21495" x="1903413" y="4919663"/>
          <p14:tracePt t="21503" x="1903413" y="4911725"/>
          <p14:tracePt t="21521" x="1903413" y="4903788"/>
          <p14:tracePt t="21527" x="1903413" y="4894263"/>
          <p14:tracePt t="21537" x="1903413" y="4886325"/>
          <p14:tracePt t="21543" x="1903413" y="4878388"/>
          <p14:tracePt t="21553" x="1903413" y="4852988"/>
          <p14:tracePt t="21561" x="1903413" y="4835525"/>
          <p14:tracePt t="21569" x="1903413" y="4818063"/>
          <p14:tracePt t="21577" x="1903413" y="4802188"/>
          <p14:tracePt t="21585" x="1903413" y="4792663"/>
          <p14:tracePt t="21594" x="1903413" y="4775200"/>
          <p14:tracePt t="21603" x="1903413" y="4759325"/>
          <p14:tracePt t="21619" x="1903413" y="4741863"/>
          <p14:tracePt t="21635" x="1903413" y="4724400"/>
          <p14:tracePt t="21642" x="1903413" y="4716463"/>
          <p14:tracePt t="21674" x="1903413" y="4708525"/>
          <p14:tracePt t="21690" x="1903413" y="4699000"/>
          <p14:tracePt t="21965" x="1903413" y="4708525"/>
          <p14:tracePt t="21971" x="1903413" y="4716463"/>
          <p14:tracePt t="21980" x="1903413" y="4733925"/>
          <p14:tracePt t="21987" x="1903413" y="4741863"/>
          <p14:tracePt t="21996" x="1903413" y="4759325"/>
          <p14:tracePt t="22003" x="1903413" y="4775200"/>
          <p14:tracePt t="22012" x="1903413" y="4784725"/>
          <p14:tracePt t="22019" x="1903413" y="4802188"/>
          <p14:tracePt t="22027" x="1903413" y="4818063"/>
          <p14:tracePt t="22035" x="1903413" y="4843463"/>
          <p14:tracePt t="22043" x="1903413" y="4868863"/>
          <p14:tracePt t="22052" x="1903413" y="4878388"/>
          <p14:tracePt t="22060" x="1903413" y="4894263"/>
          <p14:tracePt t="22069" x="1903413" y="4911725"/>
          <p14:tracePt t="22075" x="1903413" y="4929188"/>
          <p14:tracePt t="22083" x="1903413" y="4937125"/>
          <p14:tracePt t="22091" x="1903413" y="4962525"/>
          <p14:tracePt t="22099" x="1903413" y="4987925"/>
          <p14:tracePt t="22107" x="1903413" y="4997450"/>
          <p14:tracePt t="22117" x="1903413" y="5022850"/>
          <p14:tracePt t="22123" x="1903413" y="5048250"/>
          <p14:tracePt t="22134" x="1903413" y="5056188"/>
          <p14:tracePt t="22139" x="1903413" y="5081588"/>
          <p14:tracePt t="22150" x="1903413" y="5091113"/>
          <p14:tracePt t="22157" x="1903413" y="5099050"/>
          <p14:tracePt t="22165" x="1903413" y="5106988"/>
          <p14:tracePt t="22173" x="1903413" y="5116513"/>
          <p14:tracePt t="22189" x="1903413" y="5124450"/>
          <p14:tracePt t="22197" x="1903413" y="5132388"/>
          <p14:tracePt t="22206" x="1903413" y="5141913"/>
          <p14:tracePt t="22238" x="1903413" y="5149850"/>
          <p14:tracePt t="22254" x="1903413" y="5157788"/>
          <p14:tracePt t="22317" x="1903413" y="5167313"/>
          <p14:tracePt t="22472" x="1911350" y="5167313"/>
          <p14:tracePt t="23108" x="1920875" y="5167313"/>
          <p14:tracePt t="23164" x="1920875" y="5175250"/>
          <p14:tracePt t="23333" x="1928813" y="5183188"/>
          <p14:tracePt t="24349" x="1938338" y="5183188"/>
          <p14:tracePt t="24396" x="1946275" y="5183188"/>
          <p14:tracePt t="24453" x="1954213" y="5183188"/>
          <p14:tracePt t="24493" x="1963738" y="5175250"/>
          <p14:tracePt t="24565" x="1963738" y="5167313"/>
          <p14:tracePt t="24589" x="1971675" y="5167313"/>
          <p14:tracePt t="24646" x="1979613" y="5167313"/>
          <p14:tracePt t="24800" x="1989138" y="5167313"/>
          <p14:tracePt t="24946" x="1997075" y="5167313"/>
          <p14:tracePt t="25066" x="2005013" y="5167313"/>
          <p14:tracePt t="25097" x="2014538" y="5167313"/>
          <p14:tracePt t="25105" x="2022475" y="5167313"/>
          <p14:tracePt t="25113" x="2030413" y="5167313"/>
          <p14:tracePt t="25121" x="2047875" y="5175250"/>
          <p14:tracePt t="25129" x="2073275" y="5200650"/>
          <p14:tracePt t="25137" x="2141538" y="5243513"/>
          <p14:tracePt t="25145" x="2217738" y="5319713"/>
          <p14:tracePt t="25153" x="2303463" y="5405438"/>
          <p14:tracePt t="25161" x="2344738" y="5430838"/>
          <p14:tracePt t="25169" x="2397125" y="5472113"/>
          <p14:tracePt t="25177" x="2438400" y="5497513"/>
          <p14:tracePt t="25187" x="2463800" y="5524500"/>
          <p14:tracePt t="25193" x="2473325" y="5540375"/>
          <p14:tracePt t="25201" x="2481263" y="5549900"/>
          <p14:tracePt t="25209" x="2489200" y="5557838"/>
          <p14:tracePt t="25225" x="2489200" y="5565775"/>
          <p14:tracePt t="25241" x="2489200" y="5575300"/>
          <p14:tracePt t="25266" x="2481263" y="5575300"/>
          <p14:tracePt t="25274" x="2473325" y="5575300"/>
          <p14:tracePt t="25281" x="2447925" y="5575300"/>
          <p14:tracePt t="25289" x="2422525" y="5549900"/>
          <p14:tracePt t="25297" x="2371725" y="5507038"/>
          <p14:tracePt t="25305" x="2336800" y="5472113"/>
          <p14:tracePt t="25315" x="2286000" y="5413375"/>
          <p14:tracePt t="25321" x="2243138" y="5353050"/>
          <p14:tracePt t="25331" x="2184400" y="5251450"/>
          <p14:tracePt t="25339" x="2149475" y="5183188"/>
          <p14:tracePt t="25347" x="2090738" y="5064125"/>
          <p14:tracePt t="25355" x="2055813" y="4979988"/>
          <p14:tracePt t="25363" x="2039938" y="4919663"/>
          <p14:tracePt t="25371" x="2030413" y="4843463"/>
          <p14:tracePt t="25379" x="2030413" y="4810125"/>
          <p14:tracePt t="25387" x="2030413" y="4792663"/>
          <p14:tracePt t="25395" x="2030413" y="4767263"/>
          <p14:tracePt t="25403" x="2030413" y="4741863"/>
          <p14:tracePt t="25411" x="2065338" y="4708525"/>
          <p14:tracePt t="25419" x="2141538" y="4648200"/>
          <p14:tracePt t="25428" x="2200275" y="4605338"/>
          <p14:tracePt t="25438" x="2278063" y="4579938"/>
          <p14:tracePt t="25443" x="2379663" y="4564063"/>
          <p14:tracePt t="25453" x="2422525" y="4564063"/>
          <p14:tracePt t="25459" x="2506663" y="4564063"/>
          <p14:tracePt t="25468" x="2557463" y="4589463"/>
          <p14:tracePt t="25475" x="2617788" y="4622800"/>
          <p14:tracePt t="25483" x="2660650" y="4657725"/>
          <p14:tracePt t="25491" x="2701925" y="4724400"/>
          <p14:tracePt t="25499" x="2719388" y="4741863"/>
          <p14:tracePt t="25508" x="2752725" y="4827588"/>
          <p14:tracePt t="25515" x="2770188" y="4868863"/>
          <p14:tracePt t="25525" x="2778125" y="4919663"/>
          <p14:tracePt t="25531" x="2778125" y="4972050"/>
          <p14:tracePt t="25539" x="2778125" y="5022850"/>
          <p14:tracePt t="25547" x="2778125" y="5064125"/>
          <p14:tracePt t="25555" x="2778125" y="5116513"/>
          <p14:tracePt t="25563" x="2770188" y="5175250"/>
          <p14:tracePt t="25571" x="2752725" y="5243513"/>
          <p14:tracePt t="25579" x="2744788" y="5260975"/>
          <p14:tracePt t="25588" x="2727325" y="5311775"/>
          <p14:tracePt t="25598" x="2676525" y="5362575"/>
          <p14:tracePt t="25604" x="2668588" y="5370513"/>
          <p14:tracePt t="25614" x="2651125" y="5387975"/>
          <p14:tracePt t="25622" x="2625725" y="5405438"/>
          <p14:tracePt t="25631" x="2600325" y="5413375"/>
          <p14:tracePt t="25638" x="2592388" y="5413375"/>
          <p14:tracePt t="25645" x="2592388" y="5421313"/>
          <p14:tracePt t="25654" x="2582863" y="5421313"/>
          <p14:tracePt t="25661" x="2574925" y="5421313"/>
          <p14:tracePt t="25678" x="2557463" y="5421313"/>
          <p14:tracePt t="25686" x="2549525" y="5421313"/>
          <p14:tracePt t="25694" x="2541588" y="5421313"/>
          <p14:tracePt t="25702" x="2524125" y="5421313"/>
          <p14:tracePt t="25719" x="2506663" y="5421313"/>
          <p14:tracePt t="25726" x="2489200" y="5413375"/>
          <p14:tracePt t="25735" x="2489200" y="5405438"/>
          <p14:tracePt t="25741" x="2481263" y="5395913"/>
          <p14:tracePt t="25749" x="2473325" y="5380038"/>
          <p14:tracePt t="25758" x="2463800" y="5362575"/>
          <p14:tracePt t="25766" x="2463800" y="5327650"/>
          <p14:tracePt t="25774" x="2463800" y="5311775"/>
          <p14:tracePt t="25781" x="2463800" y="5276850"/>
          <p14:tracePt t="25790" x="2463800" y="5243513"/>
          <p14:tracePt t="25814" x="2473325" y="5251450"/>
          <p14:tracePt t="25823" x="2473325" y="5319713"/>
          <p14:tracePt t="25829" x="2473325" y="5387975"/>
          <p14:tracePt t="26010" x="2481263" y="5380038"/>
          <p14:tracePt t="26016" x="2489200" y="5370513"/>
          <p14:tracePt t="26023" x="2489200" y="5345113"/>
          <p14:tracePt t="26031" x="2489200" y="5327650"/>
          <p14:tracePt t="26039" x="2489200" y="5319713"/>
          <p14:tracePt t="26047" x="2489200" y="5311775"/>
          <p14:tracePt t="26055" x="2489200" y="5302250"/>
          <p14:tracePt t="26087" x="2489200" y="5294313"/>
          <p14:tracePt t="26095" x="2481263" y="5294313"/>
          <p14:tracePt t="26111" x="2481263" y="5286375"/>
          <p14:tracePt t="26135" x="2489200" y="5286375"/>
          <p14:tracePt t="26144" x="2506663" y="5286375"/>
          <p14:tracePt t="26152" x="2516188" y="5286375"/>
          <p14:tracePt t="26162" x="2532063" y="5286375"/>
          <p14:tracePt t="26169" x="2549525" y="5276850"/>
          <p14:tracePt t="26184" x="2557463" y="5276850"/>
          <p14:tracePt t="26194" x="2566988" y="5276850"/>
          <p14:tracePt t="26209" x="2574925" y="5276850"/>
          <p14:tracePt t="26443" x="2592388" y="5276850"/>
          <p14:tracePt t="26452" x="2617788" y="5276850"/>
          <p14:tracePt t="26458" x="2686050" y="5276850"/>
          <p14:tracePt t="26467" x="2744788" y="5286375"/>
          <p14:tracePt t="26473" x="2805113" y="5286375"/>
          <p14:tracePt t="26483" x="2881313" y="5294313"/>
          <p14:tracePt t="26491" x="2974975" y="5311775"/>
          <p14:tracePt t="26499" x="3101975" y="5319713"/>
          <p14:tracePt t="26507" x="3203575" y="5327650"/>
          <p14:tracePt t="26515" x="3279775" y="5353050"/>
          <p14:tracePt t="26523" x="3382963" y="5362575"/>
          <p14:tracePt t="26531" x="3416300" y="5370513"/>
          <p14:tracePt t="26539" x="3484563" y="5395913"/>
          <p14:tracePt t="26547" x="3552825" y="5413375"/>
          <p14:tracePt t="26555" x="3594100" y="5430838"/>
          <p14:tracePt t="26563" x="3646488" y="5456238"/>
          <p14:tracePt t="26571" x="3697288" y="5472113"/>
          <p14:tracePt t="26579" x="3722688" y="5481638"/>
          <p14:tracePt t="26587" x="3748088" y="5497513"/>
          <p14:tracePt t="26595" x="3763963" y="5507038"/>
          <p14:tracePt t="26603" x="3781425" y="5507038"/>
          <p14:tracePt t="26611" x="3790950" y="5514975"/>
          <p14:tracePt t="26619" x="3816350" y="5524500"/>
          <p14:tracePt t="26627" x="3824288" y="5532438"/>
          <p14:tracePt t="26637" x="3832225" y="5532438"/>
          <p14:tracePt t="26644" x="3832225" y="5540375"/>
          <p14:tracePt t="26659" x="3841750" y="5540375"/>
          <p14:tracePt t="26675" x="3849688" y="5549900"/>
          <p14:tracePt t="26684" x="3849688" y="5557838"/>
          <p14:tracePt t="26691" x="3867150" y="5565775"/>
          <p14:tracePt t="26699" x="3883025" y="5575300"/>
          <p14:tracePt t="26707" x="3908425" y="5591175"/>
          <p14:tracePt t="26716" x="3925888" y="5616575"/>
          <p14:tracePt t="26724" x="3951288" y="5634038"/>
          <p14:tracePt t="26732" x="3976688" y="5651500"/>
          <p14:tracePt t="26741" x="4011613" y="5668963"/>
          <p14:tracePt t="26748" x="4027488" y="5676900"/>
          <p14:tracePt t="26758" x="4044950" y="5684838"/>
          <p14:tracePt t="26763" x="4062413" y="5684838"/>
          <p14:tracePt t="26774" x="4079875" y="5694363"/>
          <p14:tracePt t="26781" x="4095750" y="5702300"/>
          <p14:tracePt t="26798" x="4105275" y="5719763"/>
          <p14:tracePt t="26806" x="4121150" y="5719763"/>
          <p14:tracePt t="26821" x="4130675" y="5719763"/>
          <p14:tracePt t="26838" x="4138613" y="5719763"/>
          <p14:tracePt t="27460" x="4146550" y="5719763"/>
          <p14:tracePt t="27466" x="4164013" y="5694363"/>
          <p14:tracePt t="27474" x="4181475" y="5651500"/>
          <p14:tracePt t="27482" x="4224338" y="5600700"/>
          <p14:tracePt t="27490" x="4308475" y="5514975"/>
          <p14:tracePt t="27497" x="4351338" y="5464175"/>
          <p14:tracePt t="27505" x="4427538" y="5353050"/>
          <p14:tracePt t="27513" x="4521200" y="5260975"/>
          <p14:tracePt t="27521" x="4605338" y="5167313"/>
          <p14:tracePt t="27529" x="4673600" y="5091113"/>
          <p14:tracePt t="27537" x="4716463" y="5038725"/>
          <p14:tracePt t="27545" x="4810125" y="4929188"/>
          <p14:tracePt t="27553" x="4852988" y="4878388"/>
          <p14:tracePt t="27561" x="4929188" y="4784725"/>
          <p14:tracePt t="27569" x="5013325" y="4683125"/>
          <p14:tracePt t="27577" x="5099050" y="4572000"/>
          <p14:tracePt t="27585" x="5175250" y="4495800"/>
          <p14:tracePt t="27593" x="5243513" y="4445000"/>
          <p14:tracePt t="27602" x="5345113" y="4333875"/>
          <p14:tracePt t="27609" x="5438775" y="4249738"/>
          <p14:tracePt t="27618" x="5507038" y="4206875"/>
          <p14:tracePt t="27626" x="5565775" y="4156075"/>
          <p14:tracePt t="27635" x="5659438" y="4070350"/>
          <p14:tracePt t="27643" x="5778500" y="4002088"/>
          <p14:tracePt t="27651" x="5872163" y="3943350"/>
          <p14:tracePt t="27659" x="5948363" y="3900488"/>
          <p14:tracePt t="27667" x="6042025" y="3841750"/>
          <p14:tracePt t="27675" x="6135688" y="3798888"/>
          <p14:tracePt t="27684" x="6203950" y="3763963"/>
          <p14:tracePt t="27691" x="6297613" y="3730625"/>
          <p14:tracePt t="27699" x="6373813" y="3697288"/>
          <p14:tracePt t="27707" x="6407150" y="3679825"/>
          <p14:tracePt t="27716" x="6457950" y="3662363"/>
          <p14:tracePt t="27723" x="6492875" y="3654425"/>
          <p14:tracePt t="27732" x="6526213" y="3636963"/>
          <p14:tracePt t="27739" x="6551613" y="3629025"/>
          <p14:tracePt t="27748" x="6577013" y="3619500"/>
          <p14:tracePt t="27755" x="6594475" y="3611563"/>
          <p14:tracePt t="27763" x="6611938" y="3611563"/>
          <p14:tracePt t="27779" x="6627813" y="3603625"/>
          <p14:tracePt t="27788" x="6637338" y="3603625"/>
          <p14:tracePt t="27796" x="6637338" y="3594100"/>
          <p14:tracePt t="27803" x="6645275" y="3586163"/>
          <p14:tracePt t="27813" x="6654800" y="3586163"/>
          <p14:tracePt t="27829" x="6670675" y="3586163"/>
          <p14:tracePt t="27836" x="6696075" y="3568700"/>
          <p14:tracePt t="27845" x="6705600" y="3560763"/>
          <p14:tracePt t="27852" x="6738938" y="3552825"/>
          <p14:tracePt t="27860" x="6807200" y="3517900"/>
          <p14:tracePt t="27870" x="6824663" y="3509963"/>
          <p14:tracePt t="27876" x="6875463" y="3502025"/>
          <p14:tracePt t="27884" x="6900863" y="3492500"/>
          <p14:tracePt t="27892" x="6926263" y="3484563"/>
          <p14:tracePt t="27899" x="6959600" y="3484563"/>
          <p14:tracePt t="27908" x="6985000" y="3475038"/>
          <p14:tracePt t="27916" x="6994525" y="3467100"/>
          <p14:tracePt t="27926" x="7019925" y="3467100"/>
          <p14:tracePt t="27932" x="7045325" y="3459163"/>
          <p14:tracePt t="27941" x="7078663" y="3449638"/>
          <p14:tracePt t="27950" x="7113588" y="3441700"/>
          <p14:tracePt t="27958" x="7129463" y="3433763"/>
          <p14:tracePt t="27966" x="7164388" y="3416300"/>
          <p14:tracePt t="27974" x="7189788" y="3408363"/>
          <p14:tracePt t="27982" x="7205663" y="3408363"/>
          <p14:tracePt t="27990" x="7223125" y="3398838"/>
          <p14:tracePt t="27998" x="7240588" y="3382963"/>
          <p14:tracePt t="28006" x="7248525" y="3382963"/>
          <p14:tracePt t="28013" x="7258050" y="3373438"/>
          <p14:tracePt t="28021" x="7273925" y="3365500"/>
          <p14:tracePt t="28030" x="7291388" y="3355975"/>
          <p14:tracePt t="28038" x="7308850" y="3348038"/>
          <p14:tracePt t="28045" x="7316788" y="3348038"/>
          <p14:tracePt t="28053" x="7334250" y="3340100"/>
          <p14:tracePt t="28061" x="7350125" y="3322638"/>
          <p14:tracePt t="28069" x="7359650" y="3314700"/>
          <p14:tracePt t="28077" x="7377113" y="3305175"/>
          <p14:tracePt t="28085" x="7392988" y="3297238"/>
          <p14:tracePt t="28093" x="7402513" y="3297238"/>
          <p14:tracePt t="28101" x="7402513" y="3289300"/>
          <p14:tracePt t="28109" x="7418388" y="3279775"/>
          <p14:tracePt t="28118" x="7435850" y="3271838"/>
          <p14:tracePt t="28125" x="7453313" y="3254375"/>
          <p14:tracePt t="28134" x="7469188" y="3246438"/>
          <p14:tracePt t="28141" x="7486650" y="3238500"/>
          <p14:tracePt t="28149" x="7504113" y="3228975"/>
          <p14:tracePt t="28157" x="7529513" y="3221038"/>
          <p14:tracePt t="28165" x="7537450" y="3211513"/>
          <p14:tracePt t="28173" x="7562850" y="3195638"/>
          <p14:tracePt t="28182" x="7588250" y="3186113"/>
          <p14:tracePt t="28189" x="7613650" y="3170238"/>
          <p14:tracePt t="28198" x="7623175" y="3160713"/>
          <p14:tracePt t="28206" x="7648575" y="3160713"/>
          <p14:tracePt t="28215" x="7666038" y="3152775"/>
          <p14:tracePt t="28224" x="7673975" y="3144838"/>
          <p14:tracePt t="28232" x="7691438" y="3135313"/>
          <p14:tracePt t="28239" x="7707313" y="3119438"/>
          <p14:tracePt t="28248" x="7724775" y="3109913"/>
          <p14:tracePt t="28264" x="7732713" y="3101975"/>
          <p14:tracePt t="28279" x="7742238" y="3101975"/>
          <p14:tracePt t="28296" x="7742238" y="3094038"/>
          <p14:tracePt t="28626" x="7742238" y="3084513"/>
          <p14:tracePt t="28682" x="7742238" y="3076575"/>
          <p14:tracePt t="28690" x="7732713" y="3076575"/>
          <p14:tracePt t="28698" x="7724775" y="3067050"/>
          <p14:tracePt t="28705" x="7707313" y="3059113"/>
          <p14:tracePt t="28713" x="7699375" y="3059113"/>
          <p14:tracePt t="28721" x="7691438" y="3051175"/>
          <p14:tracePt t="28729" x="7673975" y="3051175"/>
          <p14:tracePt t="28737" x="7656513" y="3041650"/>
          <p14:tracePt t="28745" x="7639050" y="3033713"/>
          <p14:tracePt t="28753" x="7613650" y="3033713"/>
          <p14:tracePt t="28761" x="7588250" y="3025775"/>
          <p14:tracePt t="28769" x="7562850" y="3025775"/>
          <p14:tracePt t="28777" x="7554913" y="3025775"/>
          <p14:tracePt t="28785" x="7537450" y="3025775"/>
          <p14:tracePt t="28803" x="7529513" y="3025775"/>
          <p14:tracePt t="28811" x="7512050" y="3033713"/>
          <p14:tracePt t="28819" x="7504113" y="3041650"/>
          <p14:tracePt t="28836" x="7504113" y="3051175"/>
          <p14:tracePt t="28844" x="7494588" y="3059113"/>
          <p14:tracePt t="28860" x="7486650" y="3059113"/>
          <p14:tracePt t="28885" x="7486650" y="3067050"/>
          <p14:tracePt t="29094" x="7494588" y="3067050"/>
          <p14:tracePt t="29238" x="7494588" y="3059113"/>
          <p14:tracePt t="29246" x="7504113" y="3059113"/>
          <p14:tracePt t="29254" x="7512050" y="3051175"/>
          <p14:tracePt t="29262" x="7529513" y="3041650"/>
          <p14:tracePt t="29273" x="7529513" y="3033713"/>
          <p14:tracePt t="29277" x="7554913" y="3033713"/>
          <p14:tracePt t="29287" x="7580313" y="3025775"/>
          <p14:tracePt t="29294" x="7597775" y="3016250"/>
          <p14:tracePt t="29303" x="7623175" y="3008313"/>
          <p14:tracePt t="29310" x="7656513" y="3008313"/>
          <p14:tracePt t="29318" x="7673975" y="3008313"/>
          <p14:tracePt t="29325" x="7716838" y="3000375"/>
          <p14:tracePt t="29334" x="7750175" y="2990850"/>
          <p14:tracePt t="29341" x="7826375" y="2990850"/>
          <p14:tracePt t="29351" x="7920038" y="2990850"/>
          <p14:tracePt t="29357" x="8021638" y="2990850"/>
          <p14:tracePt t="29368" x="8099425" y="2982913"/>
          <p14:tracePt t="29373" x="8166100" y="2982913"/>
          <p14:tracePt t="29384" x="8269288" y="2974975"/>
          <p14:tracePt t="29389" x="8310563" y="2974975"/>
          <p14:tracePt t="29399" x="8345488" y="2974975"/>
          <p14:tracePt t="29407" x="8370888" y="2965450"/>
          <p14:tracePt t="29432" x="8370888" y="2957513"/>
          <p14:tracePt t="29456" x="8370888" y="2949575"/>
          <p14:tracePt t="29463" x="8378825" y="2949575"/>
          <p14:tracePt t="29890" x="8378825" y="2940050"/>
          <p14:tracePt t="29914" x="8378825" y="2932113"/>
          <p14:tracePt t="29922" x="8370888" y="2932113"/>
          <p14:tracePt t="29930" x="8362950" y="2922588"/>
          <p14:tracePt t="29938" x="8353425" y="2922588"/>
          <p14:tracePt t="29962" x="8345488" y="2922588"/>
          <p14:tracePt t="29972" x="8345488" y="2914650"/>
          <p14:tracePt t="29978" x="8335963" y="2914650"/>
          <p14:tracePt t="30004" x="8335963" y="2906713"/>
          <p14:tracePt t="30012" x="8328025" y="2906713"/>
          <p14:tracePt t="30036" x="8320088" y="2906713"/>
          <p14:tracePt t="30124" x="8310563" y="2906713"/>
          <p14:tracePt t="30156" x="8310563" y="2897188"/>
          <p14:tracePt t="30171" x="8302625" y="2897188"/>
          <p14:tracePt t="30187" x="8294688" y="2897188"/>
          <p14:tracePt t="30195" x="8294688" y="2889250"/>
          <p14:tracePt t="30211" x="8277225" y="2881313"/>
          <p14:tracePt t="30229" x="8269288" y="2881313"/>
          <p14:tracePt t="30245" x="8259763" y="2881313"/>
          <p14:tracePt t="30261" x="8251825" y="2881313"/>
          <p14:tracePt t="30269" x="8243888" y="2871788"/>
          <p14:tracePt t="30293" x="8234363" y="2871788"/>
          <p14:tracePt t="30309" x="8226425" y="2863850"/>
          <p14:tracePt t="30599" x="8218488" y="2863850"/>
          <p14:tracePt t="30639" x="8208963" y="2863850"/>
          <p14:tracePt t="30679" x="8201025" y="2855913"/>
          <p14:tracePt t="30720" x="8191500" y="2855913"/>
          <p14:tracePt t="30882" x="8183563" y="2855913"/>
          <p14:tracePt t="30906" x="8183563" y="2846388"/>
          <p14:tracePt t="30938" x="8175625" y="2846388"/>
          <p14:tracePt t="30993" x="8166100" y="2846388"/>
          <p14:tracePt t="31009" x="8158163" y="2846388"/>
          <p14:tracePt t="31017" x="8158163" y="2838450"/>
          <p14:tracePt t="31025" x="8150225" y="2838450"/>
          <p14:tracePt t="31034" x="8140700" y="2838450"/>
          <p14:tracePt t="31067" x="8132763" y="2838450"/>
          <p14:tracePt t="31132" x="8124825" y="2838450"/>
          <p14:tracePt t="31236" x="8115300" y="2838450"/>
          <p14:tracePt t="31737" x="8107363" y="2838450"/>
          <p14:tracePt t="31744" x="8089900" y="2838450"/>
          <p14:tracePt t="31754" x="8081963" y="2838450"/>
          <p14:tracePt t="31760" x="8064500" y="2838450"/>
          <p14:tracePt t="31770" x="8047038" y="2838450"/>
          <p14:tracePt t="31776" x="8039100" y="2838450"/>
          <p14:tracePt t="31784" x="8021638" y="2838450"/>
          <p14:tracePt t="31799" x="8013700" y="2838450"/>
          <p14:tracePt t="31807" x="7996238" y="2838450"/>
          <p14:tracePt t="31823" x="7970838" y="2838450"/>
          <p14:tracePt t="31839" x="7962900" y="2846388"/>
          <p14:tracePt t="31855" x="7954963" y="2846388"/>
          <p14:tracePt t="31890" x="7945438" y="2846388"/>
          <p14:tracePt t="31994" x="7945438" y="2855913"/>
          <p14:tracePt t="32058" x="7954963" y="2855913"/>
          <p14:tracePt t="32074" x="7962900" y="2855913"/>
          <p14:tracePt t="32082" x="7980363" y="2855913"/>
          <p14:tracePt t="32090" x="7996238" y="2855913"/>
          <p14:tracePt t="32098" x="8013700" y="2855913"/>
          <p14:tracePt t="32106" x="8039100" y="2855913"/>
          <p14:tracePt t="32114" x="8064500" y="2855913"/>
          <p14:tracePt t="32121" x="8089900" y="2855913"/>
          <p14:tracePt t="32130" x="8124825" y="2855913"/>
          <p14:tracePt t="32137" x="8150225" y="2855913"/>
          <p14:tracePt t="32146" x="8166100" y="2855913"/>
          <p14:tracePt t="32154" x="8201025" y="2855913"/>
          <p14:tracePt t="32162" x="8208963" y="2855913"/>
          <p14:tracePt t="32169" x="8226425" y="2855913"/>
          <p14:tracePt t="32178" x="8243888" y="2855913"/>
          <p14:tracePt t="32186" x="8251825" y="2855913"/>
          <p14:tracePt t="32193" x="8259763" y="2855913"/>
          <p14:tracePt t="32202" x="8277225" y="2855913"/>
          <p14:tracePt t="32226" x="8285163" y="2855913"/>
          <p14:tracePt t="32235" x="8294688" y="2855913"/>
          <p14:tracePt t="32268" x="8302625" y="2855913"/>
          <p14:tracePt t="32273" x="8310563" y="2855913"/>
          <p14:tracePt t="32292" x="8320088" y="2855913"/>
          <p14:tracePt t="32307" x="8328025" y="2855913"/>
          <p14:tracePt t="32315" x="8335963" y="2855913"/>
          <p14:tracePt t="32331" x="8345488" y="2855913"/>
          <p14:tracePt t="32339" x="8353425" y="2855913"/>
          <p14:tracePt t="32347" x="8362950" y="2855913"/>
          <p14:tracePt t="32363" x="8370888" y="2855913"/>
          <p14:tracePt t="32379" x="8378825" y="2855913"/>
          <p14:tracePt t="32420" x="8388350" y="2855913"/>
          <p14:tracePt t="32558" x="8396288" y="2855913"/>
          <p14:tracePt t="32709" x="8388350" y="2855913"/>
          <p14:tracePt t="32718" x="8370888" y="2863850"/>
          <p14:tracePt t="32725" x="8320088" y="2871788"/>
          <p14:tracePt t="32733" x="8277225" y="2871788"/>
          <p14:tracePt t="32741" x="8150225" y="2889250"/>
          <p14:tracePt t="32750" x="8039100" y="2889250"/>
          <p14:tracePt t="32757" x="7775575" y="2897188"/>
          <p14:tracePt t="32765" x="7639050" y="2897188"/>
          <p14:tracePt t="32773" x="7359650" y="2897188"/>
          <p14:tracePt t="32781" x="6875463" y="2897188"/>
          <p14:tracePt t="32790" x="6551613" y="2897188"/>
          <p14:tracePt t="32798" x="6237288" y="2897188"/>
          <p14:tracePt t="32806" x="5745163" y="2897188"/>
          <p14:tracePt t="32814" x="5260975" y="2897188"/>
          <p14:tracePt t="32824" x="4972050" y="2897188"/>
          <p14:tracePt t="32829" x="4589463" y="2897188"/>
          <p14:tracePt t="32839" x="3986213" y="2897188"/>
          <p14:tracePt t="32846" x="3671888" y="2897188"/>
          <p14:tracePt t="32855" x="3355975" y="2897188"/>
          <p14:tracePt t="32862" x="3067050" y="2897188"/>
          <p14:tracePt t="32886" x="2549525" y="2897188"/>
          <p14:tracePt t="32887" x="2268538" y="2897188"/>
          <p14:tracePt t="32895" x="2133600" y="2914650"/>
          <p14:tracePt t="32903" x="1989138" y="2914650"/>
          <p14:tracePt t="32911" x="1928813" y="2914650"/>
          <p14:tracePt t="32919" x="1793875" y="2914650"/>
          <p14:tracePt t="32927" x="1733550" y="2914650"/>
          <p14:tracePt t="32935" x="1674813" y="2914650"/>
          <p14:tracePt t="32944" x="1606550" y="2914650"/>
          <p14:tracePt t="32952" x="1563688" y="2914650"/>
          <p14:tracePt t="32960" x="1538288" y="2914650"/>
          <p14:tracePt t="32969" x="1512888" y="2914650"/>
          <p14:tracePt t="32976" x="1495425" y="2914650"/>
          <p14:tracePt t="32985" x="1462088" y="2914650"/>
          <p14:tracePt t="32993" x="1427163" y="2914650"/>
          <p14:tracePt t="33000" x="1393825" y="2914650"/>
          <p14:tracePt t="33009" x="1368425" y="2914650"/>
          <p14:tracePt t="33016" x="1325563" y="2914650"/>
          <p14:tracePt t="33025" x="1292225" y="2914650"/>
          <p14:tracePt t="33032" x="1266825" y="2914650"/>
          <p14:tracePt t="33040" x="1241425" y="2914650"/>
          <p14:tracePt t="33048" x="1223963" y="2914650"/>
          <p14:tracePt t="33056" x="1189038" y="2914650"/>
          <p14:tracePt t="33064" x="1155700" y="2914650"/>
          <p14:tracePt t="33072" x="1122363" y="2914650"/>
          <p14:tracePt t="33080" x="1062038" y="2922588"/>
          <p14:tracePt t="33088" x="1036638" y="2932113"/>
          <p14:tracePt t="33096" x="985838" y="2940050"/>
          <p14:tracePt t="33104" x="925513" y="2974975"/>
          <p14:tracePt t="33112" x="892175" y="2982913"/>
          <p14:tracePt t="33119" x="858838" y="3000375"/>
          <p14:tracePt t="33129" x="823913" y="3008313"/>
          <p14:tracePt t="33137" x="790575" y="3025775"/>
          <p14:tracePt t="33145" x="773113" y="3033713"/>
          <p14:tracePt t="33151" x="755650" y="3041650"/>
          <p14:tracePt t="33167" x="739775" y="3059113"/>
          <p14:tracePt t="33177" x="730250" y="3067050"/>
          <p14:tracePt t="33185" x="722313" y="3067050"/>
          <p14:tracePt t="33194" x="714375" y="3076575"/>
          <p14:tracePt t="33201" x="704850" y="3084513"/>
          <p14:tracePt t="33219" x="696913" y="3094038"/>
          <p14:tracePt t="33226" x="688975" y="3094038"/>
          <p14:tracePt t="33235" x="688975" y="3101975"/>
          <p14:tracePt t="33242" x="679450" y="3109913"/>
          <p14:tracePt t="33257" x="671513" y="3109913"/>
          <p14:tracePt t="33265" x="663575" y="3119438"/>
          <p14:tracePt t="33273" x="663575" y="3127375"/>
          <p14:tracePt t="33281" x="654050" y="3127375"/>
          <p14:tracePt t="33289" x="646113" y="3135313"/>
          <p14:tracePt t="33321" x="646113" y="3144838"/>
          <p14:tracePt t="33361" x="636588" y="3152775"/>
          <p14:tracePt t="33433" x="636588" y="3160713"/>
          <p14:tracePt t="33563" x="636588" y="3170238"/>
          <p14:tracePt t="33579" x="646113" y="3170238"/>
          <p14:tracePt t="33587" x="654050" y="3170238"/>
          <p14:tracePt t="33595" x="654050" y="3178175"/>
          <p14:tracePt t="33603" x="671513" y="3178175"/>
          <p14:tracePt t="33611" x="679450" y="3186113"/>
          <p14:tracePt t="33619" x="688975" y="3186113"/>
          <p14:tracePt t="33627" x="696913" y="3186113"/>
          <p14:tracePt t="33635" x="696913" y="3195638"/>
          <p14:tracePt t="33643" x="704850" y="3195638"/>
          <p14:tracePt t="33659" x="714375" y="3195638"/>
          <p14:tracePt t="33675" x="722313" y="3195638"/>
          <p14:tracePt t="33691" x="722313" y="3203575"/>
          <p14:tracePt t="33701" x="730250" y="3203575"/>
          <p14:tracePt t="33707" x="739775" y="3203575"/>
          <p14:tracePt t="33717" x="747713" y="3203575"/>
          <p14:tracePt t="33731" x="747713" y="3211513"/>
          <p14:tracePt t="33758" x="755650" y="3211513"/>
          <p14:tracePt t="33862" x="765175" y="3211513"/>
          <p14:tracePt t="34021" x="773113" y="3211513"/>
          <p14:tracePt t="34055" x="781050" y="3221038"/>
          <p14:tracePt t="34079" x="790575" y="3221038"/>
          <p14:tracePt t="34112" x="790575" y="3228975"/>
          <p14:tracePt t="34152" x="798513" y="3228975"/>
          <p14:tracePt t="34200" x="808038" y="3228975"/>
          <p14:tracePt t="34208" x="808038" y="3238500"/>
          <p14:tracePt t="34288" x="815975" y="3238500"/>
          <p14:tracePt t="34311" x="823913" y="3238500"/>
          <p14:tracePt t="34329" x="833438" y="3238500"/>
          <p14:tracePt t="34401" x="841375" y="3238500"/>
          <p14:tracePt t="34427" x="849313" y="3246438"/>
          <p14:tracePt t="34490" x="858838" y="3246438"/>
          <p14:tracePt t="34514" x="866775" y="3246438"/>
          <p14:tracePt t="34545" x="874713" y="3246438"/>
          <p14:tracePt t="34553" x="884238" y="3254375"/>
          <p14:tracePt t="34561" x="892175" y="3254375"/>
          <p14:tracePt t="34579" x="909638" y="3254375"/>
          <p14:tracePt t="34585" x="917575" y="3254375"/>
          <p14:tracePt t="34603" x="925513" y="3254375"/>
          <p14:tracePt t="34612" x="935038" y="3263900"/>
          <p14:tracePt t="34627" x="942975" y="3263900"/>
          <p14:tracePt t="34643" x="952500" y="3263900"/>
          <p14:tracePt t="34651" x="960438" y="3263900"/>
          <p14:tracePt t="34659" x="968375" y="3263900"/>
          <p14:tracePt t="34667" x="977900" y="3271838"/>
          <p14:tracePt t="34684" x="985838" y="3271838"/>
          <p14:tracePt t="34691" x="1003300" y="3279775"/>
          <p14:tracePt t="34699" x="1011238" y="3279775"/>
          <p14:tracePt t="34707" x="1028700" y="3279775"/>
          <p14:tracePt t="34715" x="1036638" y="3279775"/>
          <p14:tracePt t="34724" x="1044575" y="3289300"/>
          <p14:tracePt t="34732" x="1062038" y="3289300"/>
          <p14:tracePt t="34740" x="1079500" y="3297238"/>
          <p14:tracePt t="34748" x="1096963" y="3297238"/>
          <p14:tracePt t="34756" x="1104900" y="3305175"/>
          <p14:tracePt t="34764" x="1122363" y="3314700"/>
          <p14:tracePt t="34771" x="1138238" y="3314700"/>
          <p14:tracePt t="34779" x="1155700" y="3314700"/>
          <p14:tracePt t="34787" x="1163638" y="3322638"/>
          <p14:tracePt t="34795" x="1189038" y="3322638"/>
          <p14:tracePt t="34803" x="1206500" y="3330575"/>
          <p14:tracePt t="34811" x="1231900" y="3330575"/>
          <p14:tracePt t="34819" x="1241425" y="3340100"/>
          <p14:tracePt t="34827" x="1266825" y="3348038"/>
          <p14:tracePt t="34835" x="1282700" y="3348038"/>
          <p14:tracePt t="34843" x="1292225" y="3348038"/>
          <p14:tracePt t="34852" x="1317625" y="3348038"/>
          <p14:tracePt t="34872" x="1350963" y="3348038"/>
          <p14:tracePt t="34876" x="1368425" y="3348038"/>
          <p14:tracePt t="34886" x="1385888" y="3348038"/>
          <p14:tracePt t="34894" x="1401763" y="3348038"/>
          <p14:tracePt t="34903" x="1419225" y="3348038"/>
          <p14:tracePt t="34910" x="1427163" y="3348038"/>
          <p14:tracePt t="34919" x="1444625" y="3348038"/>
          <p14:tracePt t="34927" x="1452563" y="3348038"/>
          <p14:tracePt t="34936" x="1462088" y="3348038"/>
          <p14:tracePt t="34942" x="1477963" y="3348038"/>
          <p14:tracePt t="34959" x="1487488" y="3348038"/>
          <p14:tracePt t="34966" x="1495425" y="3348038"/>
          <p14:tracePt t="34982" x="1504950" y="3348038"/>
          <p14:tracePt t="34990" x="1512888" y="3348038"/>
          <p14:tracePt t="34998" x="1520825" y="3348038"/>
          <p14:tracePt t="35022" x="1538288" y="3348038"/>
          <p14:tracePt t="35030" x="1546225" y="3348038"/>
          <p14:tracePt t="35038" x="1555750" y="3348038"/>
          <p14:tracePt t="35048" x="1563688" y="3348038"/>
          <p14:tracePt t="35062" x="1581150" y="3348038"/>
          <p14:tracePt t="35070" x="1597025" y="3348038"/>
          <p14:tracePt t="35078" x="1606550" y="3348038"/>
          <p14:tracePt t="35086" x="1622425" y="3340100"/>
          <p14:tracePt t="35094" x="1631950" y="3340100"/>
          <p14:tracePt t="35113" x="1657350" y="3340100"/>
          <p14:tracePt t="35119" x="1665288" y="3340100"/>
          <p14:tracePt t="35126" x="1682750" y="3340100"/>
          <p14:tracePt t="35135" x="1700213" y="3340100"/>
          <p14:tracePt t="35142" x="1716088" y="3340100"/>
          <p14:tracePt t="35152" x="1733550" y="3340100"/>
          <p14:tracePt t="35159" x="1751013" y="3340100"/>
          <p14:tracePt t="35168" x="1784350" y="3340100"/>
          <p14:tracePt t="35175" x="1809750" y="3340100"/>
          <p14:tracePt t="35184" x="1844675" y="3330575"/>
          <p14:tracePt t="35189" x="1911350" y="3330575"/>
          <p14:tracePt t="35199" x="1946275" y="3322638"/>
          <p14:tracePt t="35207" x="1989138" y="3322638"/>
          <p14:tracePt t="35215" x="2022475" y="3314700"/>
          <p14:tracePt t="35223" x="2055813" y="3314700"/>
          <p14:tracePt t="35231" x="2090738" y="3305175"/>
          <p14:tracePt t="35239" x="2133600" y="3305175"/>
          <p14:tracePt t="35247" x="2192338" y="3297238"/>
          <p14:tracePt t="35255" x="2217738" y="3297238"/>
          <p14:tracePt t="35263" x="2260600" y="3297238"/>
          <p14:tracePt t="35271" x="2278063" y="3297238"/>
          <p14:tracePt t="35279" x="2319338" y="3297238"/>
          <p14:tracePt t="35287" x="2362200" y="3297238"/>
          <p14:tracePt t="35297" x="2397125" y="3297238"/>
          <p14:tracePt t="35303" x="2473325" y="3297238"/>
          <p14:tracePt t="35312" x="2532063" y="3297238"/>
          <p14:tracePt t="35319" x="2557463" y="3297238"/>
          <p14:tracePt t="35328" x="2617788" y="3297238"/>
          <p14:tracePt t="35335" x="2686050" y="3305175"/>
          <p14:tracePt t="35343" x="2736850" y="3305175"/>
          <p14:tracePt t="35351" x="2778125" y="3314700"/>
          <p14:tracePt t="35359" x="2855913" y="3322638"/>
          <p14:tracePt t="35367" x="2906713" y="3322638"/>
          <p14:tracePt t="35375" x="3008313" y="3330575"/>
          <p14:tracePt t="35384" x="3084513" y="3330575"/>
          <p14:tracePt t="35391" x="3152775" y="3340100"/>
          <p14:tracePt t="35399" x="3228975" y="3340100"/>
          <p14:tracePt t="35408" x="3322638" y="3340100"/>
          <p14:tracePt t="35416" x="3382963" y="3340100"/>
          <p14:tracePt t="35424" x="3492500" y="3340100"/>
          <p14:tracePt t="35431" x="3552825" y="3340100"/>
          <p14:tracePt t="35440" x="3636963" y="3340100"/>
          <p14:tracePt t="35447" x="3697288" y="3340100"/>
          <p14:tracePt t="35455" x="3806825" y="3340100"/>
          <p14:tracePt t="35465" x="3892550" y="3340100"/>
          <p14:tracePt t="35473" x="3968750" y="3340100"/>
          <p14:tracePt t="35481" x="4052888" y="3340100"/>
          <p14:tracePt t="35489" x="4105275" y="3340100"/>
          <p14:tracePt t="35498" x="4156075" y="3340100"/>
          <p14:tracePt t="35506" x="4197350" y="3340100"/>
          <p14:tracePt t="35514" x="4240213" y="3348038"/>
          <p14:tracePt t="35522" x="4283075" y="3348038"/>
          <p14:tracePt t="35530" x="4333875" y="3348038"/>
          <p14:tracePt t="35539" x="4376738" y="3348038"/>
          <p14:tracePt t="35546" x="4419600" y="3348038"/>
          <p14:tracePt t="35554" x="4452938" y="3348038"/>
          <p14:tracePt t="35562" x="4495800" y="3348038"/>
          <p14:tracePt t="35570" x="4521200" y="3348038"/>
          <p14:tracePt t="35578" x="4564063" y="3348038"/>
          <p14:tracePt t="35586" x="4622800" y="3348038"/>
          <p14:tracePt t="35593" x="4665663" y="3348038"/>
          <p14:tracePt t="35602" x="4699000" y="3348038"/>
          <p14:tracePt t="35609" x="4749800" y="3348038"/>
          <p14:tracePt t="35617" x="4792663" y="3348038"/>
          <p14:tracePt t="35625" x="4843463" y="3348038"/>
          <p14:tracePt t="35634" x="4929188" y="3348038"/>
          <p14:tracePt t="35641" x="4972050" y="3348038"/>
          <p14:tracePt t="35649" x="5013325" y="3348038"/>
          <p14:tracePt t="35657" x="5073650" y="3348038"/>
          <p14:tracePt t="35665" x="5099050" y="3348038"/>
          <p14:tracePt t="35673" x="5157788" y="3348038"/>
          <p14:tracePt t="35681" x="5218113" y="3348038"/>
          <p14:tracePt t="35689" x="5260975" y="3348038"/>
          <p14:tracePt t="35698" x="5302250" y="3348038"/>
          <p14:tracePt t="35706" x="5362575" y="3348038"/>
          <p14:tracePt t="35715" x="5405438" y="3348038"/>
          <p14:tracePt t="35722" x="5438775" y="3348038"/>
          <p14:tracePt t="35730" x="5481638" y="3348038"/>
          <p14:tracePt t="35738" x="5532438" y="3348038"/>
          <p14:tracePt t="35745" x="5575300" y="3348038"/>
          <p14:tracePt t="35756" x="5626100" y="3348038"/>
          <p14:tracePt t="35764" x="5684838" y="3348038"/>
          <p14:tracePt t="35772" x="5745163" y="3340100"/>
          <p14:tracePt t="35780" x="5788025" y="3330575"/>
          <p14:tracePt t="35787" x="5821363" y="3330575"/>
          <p14:tracePt t="35796" x="5897563" y="3322638"/>
          <p14:tracePt t="35804" x="5932488" y="3322638"/>
          <p14:tracePt t="35812" x="5973763" y="3322638"/>
          <p14:tracePt t="35820" x="6042025" y="3314700"/>
          <p14:tracePt t="35827" x="6084888" y="3314700"/>
          <p14:tracePt t="35835" x="6161088" y="3314700"/>
          <p14:tracePt t="35843" x="6203950" y="3314700"/>
          <p14:tracePt t="35851" x="6262688" y="3314700"/>
          <p14:tracePt t="35859" x="6297613" y="3314700"/>
          <p14:tracePt t="35867" x="6338888" y="3314700"/>
          <p14:tracePt t="35876" x="6381750" y="3314700"/>
          <p14:tracePt t="35884" x="6424613" y="3314700"/>
          <p14:tracePt t="35891" x="6467475" y="3305175"/>
          <p14:tracePt t="35899" x="6526213" y="3305175"/>
          <p14:tracePt t="35907" x="6594475" y="3305175"/>
          <p14:tracePt t="35915" x="6670675" y="3305175"/>
          <p14:tracePt t="35924" x="6713538" y="3305175"/>
          <p14:tracePt t="35932" x="6815138" y="3305175"/>
          <p14:tracePt t="35940" x="6883400" y="3305175"/>
          <p14:tracePt t="35948" x="6959600" y="3289300"/>
          <p14:tracePt t="35956" x="7070725" y="3289300"/>
          <p14:tracePt t="35964" x="7138988" y="3289300"/>
          <p14:tracePt t="35972" x="7197725" y="3289300"/>
          <p14:tracePt t="35980" x="7273925" y="3289300"/>
          <p14:tracePt t="35988" x="7392988" y="3289300"/>
          <p14:tracePt t="35996" x="7443788" y="3289300"/>
          <p14:tracePt t="36004" x="7554913" y="3297238"/>
          <p14:tracePt t="36012" x="7623175" y="3297238"/>
          <p14:tracePt t="36020" x="7681913" y="3297238"/>
          <p14:tracePt t="36031" x="7758113" y="3305175"/>
          <p14:tracePt t="36036" x="7818438" y="3305175"/>
          <p14:tracePt t="36047" x="7877175" y="3322638"/>
          <p14:tracePt t="36053" x="7920038" y="3322638"/>
          <p14:tracePt t="36062" x="7954963" y="3330575"/>
          <p14:tracePt t="36070" x="7988300" y="3330575"/>
          <p14:tracePt t="36078" x="8005763" y="3340100"/>
          <p14:tracePt t="36088" x="8031163" y="3348038"/>
          <p14:tracePt t="36094" x="8064500" y="3355975"/>
          <p14:tracePt t="36102" x="8089900" y="3373438"/>
          <p14:tracePt t="36110" x="8115300" y="3398838"/>
          <p14:tracePt t="36121" x="8132763" y="3424238"/>
          <p14:tracePt t="36126" x="8175625" y="3459163"/>
          <p14:tracePt t="36135" x="8218488" y="3502025"/>
          <p14:tracePt t="36141" x="8294688" y="3568700"/>
          <p14:tracePt t="36149" x="8310563" y="3594100"/>
          <p14:tracePt t="36157" x="8345488" y="3629025"/>
          <p14:tracePt t="36165" x="8388350" y="3679825"/>
          <p14:tracePt t="36173" x="8413750" y="3705225"/>
          <p14:tracePt t="36181" x="8429625" y="3730625"/>
          <p14:tracePt t="36189" x="8447088" y="3738563"/>
          <p14:tracePt t="36198" x="8464550" y="3756025"/>
          <p14:tracePt t="36205" x="8472488" y="3773488"/>
          <p14:tracePt t="36215" x="8489950" y="3781425"/>
          <p14:tracePt t="36222" x="8497888" y="3798888"/>
          <p14:tracePt t="36231" x="8497888" y="3806825"/>
          <p14:tracePt t="36237" x="8497888" y="3816350"/>
          <p14:tracePt t="36245" x="8497888" y="3832225"/>
          <p14:tracePt t="36253" x="8497888" y="3857625"/>
          <p14:tracePt t="36261" x="8497888" y="3908425"/>
          <p14:tracePt t="36269" x="8489950" y="3986213"/>
          <p14:tracePt t="36277" x="8455025" y="4146550"/>
          <p14:tracePt t="36285" x="8421688" y="4240213"/>
          <p14:tracePt t="36576" x="8429625" y="4232275"/>
          <p14:tracePt t="36585" x="8439150" y="4214813"/>
          <p14:tracePt t="36592" x="8439150" y="4206875"/>
          <p14:tracePt t="36600" x="8439150" y="4189413"/>
          <p14:tracePt t="36608" x="8439150" y="4164013"/>
          <p14:tracePt t="36624" x="8439150" y="4156075"/>
          <p14:tracePt t="36642" x="8439150" y="4146550"/>
          <p14:tracePt t="36648" x="8439150" y="4138613"/>
          <p14:tracePt t="36658" x="8439150" y="4130675"/>
          <p14:tracePt t="36666" x="8439150" y="4121150"/>
          <p14:tracePt t="36802" x="8439150" y="4113213"/>
          <p14:tracePt t="36825" x="8439150" y="4105275"/>
          <p14:tracePt t="36857" x="8439150" y="4095750"/>
          <p14:tracePt t="38493" x="8447088" y="4095750"/>
          <p14:tracePt t="38597" x="8455025" y="4105275"/>
          <p14:tracePt t="38606" x="8464550" y="4113213"/>
          <p14:tracePt t="38621" x="8472488" y="4113213"/>
          <p14:tracePt t="38630" x="8480425" y="4113213"/>
          <p14:tracePt t="38654" x="8480425" y="4121150"/>
          <p14:tracePt t="40515" x="8489950" y="4121150"/>
          <p14:tracePt t="40523" x="8507413" y="4121150"/>
          <p14:tracePt t="40531" x="8574088" y="4130675"/>
          <p14:tracePt t="40539" x="8634413" y="4138613"/>
          <p14:tracePt t="40547" x="8693150" y="4146550"/>
          <p14:tracePt t="40555" x="8753475" y="4164013"/>
          <p14:tracePt t="40563" x="8786813" y="4164013"/>
          <p14:tracePt t="40571" x="8863013" y="4171950"/>
          <p14:tracePt t="40579" x="8923338" y="4181475"/>
          <p14:tracePt t="40587" x="8966200" y="4181475"/>
          <p14:tracePt t="40595" x="8991600" y="4189413"/>
          <p14:tracePt t="40603" x="9007475" y="4189413"/>
          <p14:tracePt t="40611" x="9024938" y="4189413"/>
          <p14:tracePt t="40619" x="9032875" y="4189413"/>
          <p14:tracePt t="47423" x="9024938" y="4189413"/>
          <p14:tracePt t="47429" x="9017000" y="4189413"/>
          <p14:tracePt t="47438" x="8999538" y="4189413"/>
          <p14:tracePt t="47445" x="8982075" y="4189413"/>
          <p14:tracePt t="47453" x="8931275" y="4197350"/>
          <p14:tracePt t="47461" x="8855075" y="4224338"/>
          <p14:tracePt t="47469" x="8778875" y="4232275"/>
          <p14:tracePt t="47477" x="8667750" y="4265613"/>
          <p14:tracePt t="47485" x="8591550" y="4275138"/>
          <p14:tracePt t="47493" x="8489950" y="4308475"/>
          <p14:tracePt t="47501" x="8362950" y="4351338"/>
          <p14:tracePt t="47511" x="8226425" y="4394200"/>
          <p14:tracePt t="47519" x="8124825" y="4427538"/>
          <p14:tracePt t="47527" x="7954963" y="4513263"/>
          <p14:tracePt t="47536" x="7826375" y="4554538"/>
          <p14:tracePt t="47543" x="7716838" y="4589463"/>
          <p14:tracePt t="47552" x="7673975" y="4614863"/>
          <p14:tracePt t="47559" x="7613650" y="4630738"/>
          <p14:tracePt t="47568" x="7546975" y="4648200"/>
          <p14:tracePt t="47575" x="7521575" y="4657725"/>
          <p14:tracePt t="47584" x="7469188" y="4665663"/>
          <p14:tracePt t="47591" x="7443788" y="4665663"/>
          <p14:tracePt t="47599" x="7427913" y="4665663"/>
          <p14:tracePt t="47607" x="7402513" y="4673600"/>
          <p14:tracePt t="47615" x="7367588" y="4673600"/>
          <p14:tracePt t="47623" x="7342188" y="4673600"/>
          <p14:tracePt t="47631" x="7308850" y="4673600"/>
          <p14:tracePt t="47639" x="7273925" y="4657725"/>
          <p14:tracePt t="47647" x="7232650" y="4622800"/>
          <p14:tracePt t="47656" x="7197725" y="4605338"/>
          <p14:tracePt t="47664" x="7146925" y="4554538"/>
          <p14:tracePt t="47672" x="7061200" y="4470400"/>
          <p14:tracePt t="47680" x="7010400" y="4419600"/>
          <p14:tracePt t="47688" x="6916738" y="4325938"/>
          <p14:tracePt t="47696" x="6840538" y="4257675"/>
          <p14:tracePt t="47704" x="6789738" y="4206875"/>
          <p14:tracePt t="47712" x="6713538" y="4138613"/>
          <p14:tracePt t="47722" x="6654800" y="4087813"/>
          <p14:tracePt t="47727" x="6645275" y="4070350"/>
          <p14:tracePt t="47735" x="6611938" y="4037013"/>
          <p14:tracePt t="47743" x="6594475" y="4011613"/>
          <p14:tracePt t="47751" x="6569075" y="3960813"/>
          <p14:tracePt t="47759" x="6561138" y="3943350"/>
          <p14:tracePt t="47767" x="6561138" y="3917950"/>
          <p14:tracePt t="47775" x="6561138" y="3900488"/>
          <p14:tracePt t="47784" x="6551613" y="3892550"/>
          <p14:tracePt t="47794" x="6551613" y="3875088"/>
          <p14:tracePt t="47804" x="6551613" y="3857625"/>
          <p14:tracePt t="47810" x="6551613" y="3849688"/>
          <p14:tracePt t="47819" x="6551613" y="3841750"/>
          <p14:tracePt t="47826" x="6551613" y="3824288"/>
          <p14:tracePt t="47842" x="6551613" y="3816350"/>
          <p14:tracePt t="47849" x="6551613" y="3790950"/>
          <p14:tracePt t="47857" x="6551613" y="3756025"/>
          <p14:tracePt t="47865" x="6561138" y="3730625"/>
          <p14:tracePt t="47886" x="6569075" y="3687763"/>
          <p14:tracePt t="47889" x="6577013" y="3679825"/>
          <p14:tracePt t="47897" x="6577013" y="3671888"/>
          <p14:tracePt t="47969" x="6586538" y="3671888"/>
          <p14:tracePt t="47993" x="6586538" y="3705225"/>
          <p14:tracePt t="48002" x="6586538" y="3730625"/>
          <p14:tracePt t="48009" x="6586538" y="3756025"/>
          <p14:tracePt t="48017" x="6586538" y="3798888"/>
          <p14:tracePt t="48027" x="6586538" y="3824288"/>
          <p14:tracePt t="48034" x="6586538" y="3857625"/>
          <p14:tracePt t="48041" x="6586538" y="3883025"/>
          <p14:tracePt t="48050" x="6586538" y="3925888"/>
          <p14:tracePt t="48059" x="6586538" y="3960813"/>
          <p14:tracePt t="48066" x="6586538" y="4002088"/>
          <p14:tracePt t="48076" x="6586538" y="4019550"/>
          <p14:tracePt t="48081" x="6586538" y="4044950"/>
          <p14:tracePt t="48099" x="6586538" y="4052888"/>
          <p14:tracePt t="48108" x="6586538" y="4062413"/>
          <p14:tracePt t="48116" x="6586538" y="4070350"/>
          <p14:tracePt t="48125" x="6594475" y="4079875"/>
          <p14:tracePt t="48131" x="6594475" y="4087813"/>
          <p14:tracePt t="48139" x="6602413" y="4087813"/>
          <p14:tracePt t="48147" x="6611938" y="4095750"/>
          <p14:tracePt t="48155" x="6637338" y="4105275"/>
          <p14:tracePt t="48163" x="6654800" y="4113213"/>
          <p14:tracePt t="48171" x="6662738" y="4121150"/>
          <p14:tracePt t="48179" x="6688138" y="4138613"/>
          <p14:tracePt t="48187" x="6721475" y="4146550"/>
          <p14:tracePt t="48195" x="6756400" y="4164013"/>
          <p14:tracePt t="48203" x="6815138" y="4181475"/>
          <p14:tracePt t="48211" x="6850063" y="4197350"/>
          <p14:tracePt t="48219" x="6883400" y="4206875"/>
          <p14:tracePt t="48227" x="6926263" y="4232275"/>
          <p14:tracePt t="48235" x="6969125" y="4265613"/>
          <p14:tracePt t="48243" x="7010400" y="4291013"/>
          <p14:tracePt t="48252" x="7019925" y="4308475"/>
          <p14:tracePt t="48259" x="7035800" y="4325938"/>
          <p14:tracePt t="48267" x="7053263" y="4341813"/>
          <p14:tracePt t="48275" x="7061200" y="4368800"/>
          <p14:tracePt t="48284" x="7070725" y="4402138"/>
          <p14:tracePt t="48291" x="7078663" y="4445000"/>
          <p14:tracePt t="48299" x="7078663" y="4470400"/>
          <p14:tracePt t="48307" x="7078663" y="4503738"/>
          <p14:tracePt t="48316" x="7078663" y="4529138"/>
          <p14:tracePt t="48326" x="7078663" y="4546600"/>
          <p14:tracePt t="48331" x="7078663" y="4572000"/>
          <p14:tracePt t="48340" x="7078663" y="4597400"/>
          <p14:tracePt t="48347" x="7078663" y="4605338"/>
          <p14:tracePt t="48356" x="7070725" y="4630738"/>
          <p14:tracePt t="48363" x="7053263" y="4657725"/>
          <p14:tracePt t="48373" x="7035800" y="4699000"/>
          <p14:tracePt t="48379" x="7027863" y="4724400"/>
          <p14:tracePt t="48389" x="7027863" y="4749800"/>
          <p14:tracePt t="48397" x="7019925" y="4767263"/>
          <p14:tracePt t="48405" x="7019925" y="4792663"/>
          <p14:tracePt t="48414" x="7019925" y="4827588"/>
          <p14:tracePt t="48422" x="7019925" y="4852988"/>
          <p14:tracePt t="48430" x="7019925" y="4903788"/>
          <p14:tracePt t="48438" x="7019925" y="4919663"/>
          <p14:tracePt t="48446" x="7035800" y="4954588"/>
          <p14:tracePt t="48454" x="7053263" y="4987925"/>
          <p14:tracePt t="48462" x="7061200" y="5013325"/>
          <p14:tracePt t="48472" x="7096125" y="5048250"/>
          <p14:tracePt t="48478" x="7113588" y="5081588"/>
          <p14:tracePt t="48486" x="7138988" y="5132388"/>
          <p14:tracePt t="48493" x="7180263" y="5183188"/>
          <p14:tracePt t="48503" x="7197725" y="5208588"/>
          <p14:tracePt t="48510" x="7223125" y="5268913"/>
          <p14:tracePt t="48520" x="7240588" y="5294313"/>
          <p14:tracePt t="48526" x="7248525" y="5311775"/>
          <p14:tracePt t="48533" x="7248525" y="5327650"/>
          <p14:tracePt t="48541" x="7258050" y="5345113"/>
          <p14:tracePt t="48549" x="7258050" y="5353050"/>
          <p14:tracePt t="48557" x="7258050" y="5370513"/>
          <p14:tracePt t="48566" x="7258050" y="5387975"/>
          <p14:tracePt t="48573" x="7240588" y="5395913"/>
          <p14:tracePt t="48581" x="7223125" y="5421313"/>
          <p14:tracePt t="48589" x="7197725" y="5438775"/>
          <p14:tracePt t="48597" x="7189788" y="5456238"/>
          <p14:tracePt t="48605" x="7172325" y="5472113"/>
          <p14:tracePt t="48613" x="7154863" y="5481638"/>
          <p14:tracePt t="48621" x="7138988" y="5489575"/>
          <p14:tracePt t="48630" x="7129463" y="5507038"/>
          <p14:tracePt t="48638" x="7113588" y="5514975"/>
          <p14:tracePt t="48646" x="7096125" y="5532438"/>
          <p14:tracePt t="48656" x="7078663" y="5540375"/>
          <p14:tracePt t="48662" x="7061200" y="5557838"/>
          <p14:tracePt t="48676" x="7045325" y="5575300"/>
          <p14:tracePt t="48682" x="7027863" y="5591175"/>
          <p14:tracePt t="48692" x="7002463" y="5608638"/>
          <p14:tracePt t="48700" x="6985000" y="5616575"/>
          <p14:tracePt t="48708" x="6977063" y="5634038"/>
          <p14:tracePt t="48716" x="6951663" y="5641975"/>
          <p14:tracePt t="48724" x="6934200" y="5659438"/>
          <p14:tracePt t="48732" x="6916738" y="5668963"/>
          <p14:tracePt t="48740" x="6908800" y="5684838"/>
          <p14:tracePt t="48748" x="6891338" y="5684838"/>
          <p14:tracePt t="48756" x="6865938" y="5702300"/>
          <p14:tracePt t="48764" x="6850063" y="5710238"/>
          <p14:tracePt t="48780" x="6832600" y="5727700"/>
          <p14:tracePt t="48789" x="6815138" y="5735638"/>
          <p14:tracePt t="48805" x="6799263" y="5753100"/>
          <p14:tracePt t="48812" x="6781800" y="5770563"/>
          <p14:tracePt t="48820" x="6772275" y="5778500"/>
          <p14:tracePt t="48829" x="6731000" y="5813425"/>
          <p14:tracePt t="48835" x="6721475" y="5821363"/>
          <p14:tracePt t="48843" x="6705600" y="5838825"/>
          <p14:tracePt t="48852" x="6688138" y="5854700"/>
          <p14:tracePt t="48859" x="6662738" y="5880100"/>
          <p14:tracePt t="48867" x="6645275" y="5897563"/>
          <p14:tracePt t="48875" x="6637338" y="5897563"/>
          <p14:tracePt t="48884" x="6627813" y="5915025"/>
          <p14:tracePt t="48891" x="6619875" y="5932488"/>
          <p14:tracePt t="48899" x="6611938" y="5940425"/>
          <p14:tracePt t="48921" x="6602413" y="5948363"/>
          <p14:tracePt t="48927" x="6602413" y="5957888"/>
          <p14:tracePt t="48931" x="6594475" y="5957888"/>
          <p14:tracePt t="48943" x="6594475" y="5973763"/>
          <p14:tracePt t="48948" x="6594475" y="5983288"/>
          <p14:tracePt t="48966" x="6594475" y="5991225"/>
          <p14:tracePt t="48972" x="6594475" y="5999163"/>
          <p14:tracePt t="48982" x="6594475" y="6008688"/>
          <p14:tracePt t="48998" x="6594475" y="6016625"/>
          <p14:tracePt t="49006" x="6594475" y="6024563"/>
          <p14:tracePt t="49022" x="6594475" y="6034088"/>
          <p14:tracePt t="49038" x="6602413" y="6042025"/>
          <p14:tracePt t="49046" x="6602413" y="6049963"/>
          <p14:tracePt t="49062" x="6611938" y="6049963"/>
          <p14:tracePt t="49071" x="6619875" y="6049963"/>
          <p14:tracePt t="49078" x="6619875" y="6059488"/>
          <p14:tracePt t="49086" x="6627813" y="6059488"/>
          <p14:tracePt t="49094" x="6637338" y="6059488"/>
          <p14:tracePt t="49102" x="6645275" y="6059488"/>
          <p14:tracePt t="49110" x="6662738" y="6067425"/>
          <p14:tracePt t="49119" x="6688138" y="6067425"/>
          <p14:tracePt t="49126" x="6713538" y="6076950"/>
          <p14:tracePt t="49135" x="6731000" y="6076950"/>
          <p14:tracePt t="49142" x="6772275" y="6092825"/>
          <p14:tracePt t="49150" x="6807200" y="6102350"/>
          <p14:tracePt t="49159" x="6840538" y="6118225"/>
          <p14:tracePt t="49166" x="6865938" y="6118225"/>
          <p14:tracePt t="49175" x="6908800" y="6135688"/>
          <p14:tracePt t="49181" x="6977063" y="6153150"/>
          <p14:tracePt t="49191" x="7002463" y="6161088"/>
          <p14:tracePt t="49198" x="7053263" y="6186488"/>
          <p14:tracePt t="49207" x="7104063" y="6203950"/>
          <p14:tracePt t="49214" x="7146925" y="6211888"/>
          <p14:tracePt t="49222" x="7205663" y="6229350"/>
          <p14:tracePt t="49230" x="7240588" y="6237288"/>
          <p14:tracePt t="49239" x="7273925" y="6246813"/>
          <p14:tracePt t="49248" x="7291388" y="6246813"/>
          <p14:tracePt t="49256" x="7299325" y="6254750"/>
          <p14:tracePt t="49264" x="7308850" y="6254750"/>
          <p14:tracePt t="49272" x="7316788" y="6254750"/>
          <p14:tracePt t="49280" x="7324725" y="6254750"/>
          <p14:tracePt t="55361" x="7350125" y="6229350"/>
          <p14:tracePt t="55367" x="7367588" y="6194425"/>
          <p14:tracePt t="55375" x="7435850" y="6110288"/>
          <p14:tracePt t="55384" x="7486650" y="6059488"/>
          <p14:tracePt t="55391" x="7529513" y="6008688"/>
          <p14:tracePt t="55399" x="7572375" y="5957888"/>
          <p14:tracePt t="55407" x="7605713" y="5922963"/>
          <p14:tracePt t="55415" x="7691438" y="5829300"/>
          <p14:tracePt t="55425" x="7758113" y="5745163"/>
          <p14:tracePt t="55431" x="7826375" y="5668963"/>
          <p14:tracePt t="55441" x="7894638" y="5600700"/>
          <p14:tracePt t="55447" x="7945438" y="5524500"/>
          <p14:tracePt t="55457" x="8013700" y="5446713"/>
          <p14:tracePt t="55465" x="8081963" y="5370513"/>
          <p14:tracePt t="55474" x="8140700" y="5286375"/>
          <p14:tracePt t="55481" x="8191500" y="5226050"/>
          <p14:tracePt t="55489" x="8234363" y="5175250"/>
          <p14:tracePt t="55497" x="8259763" y="5132388"/>
          <p14:tracePt t="55505" x="8285163" y="5099050"/>
          <p14:tracePt t="55513" x="8345488" y="5030788"/>
          <p14:tracePt t="55521" x="8370888" y="5013325"/>
          <p14:tracePt t="55529" x="8370888" y="4997450"/>
          <p14:tracePt t="55537" x="8388350" y="4972050"/>
          <p14:tracePt t="55545" x="8413750" y="4946650"/>
          <p14:tracePt t="55553" x="8421688" y="4929188"/>
          <p14:tracePt t="55561" x="8429625" y="4929188"/>
          <p14:tracePt t="55569" x="8429625" y="4911725"/>
          <p14:tracePt t="55577" x="8447088" y="4903788"/>
          <p14:tracePt t="55585" x="8455025" y="4903788"/>
          <p14:tracePt t="55594" x="8464550" y="4886325"/>
          <p14:tracePt t="55603" x="8472488" y="4878388"/>
          <p14:tracePt t="55610" x="8480425" y="4860925"/>
          <p14:tracePt t="55619" x="8497888" y="4852988"/>
          <p14:tracePt t="55625" x="8515350" y="4843463"/>
          <p14:tracePt t="55633" x="8532813" y="4827588"/>
          <p14:tracePt t="55641" x="8566150" y="4792663"/>
          <p14:tracePt t="55649" x="8591550" y="4767263"/>
          <p14:tracePt t="55657" x="8616950" y="4741863"/>
          <p14:tracePt t="55665" x="8634413" y="4724400"/>
          <p14:tracePt t="55673" x="8667750" y="4699000"/>
          <p14:tracePt t="55681" x="8693150" y="4673600"/>
          <p14:tracePt t="55689" x="8736013" y="4648200"/>
          <p14:tracePt t="55697" x="8761413" y="4622800"/>
          <p14:tracePt t="55705" x="8796338" y="4597400"/>
          <p14:tracePt t="55714" x="8812213" y="4579938"/>
          <p14:tracePt t="55724" x="8821738" y="4564063"/>
          <p14:tracePt t="55730" x="8863013" y="4538663"/>
          <p14:tracePt t="55741" x="8888413" y="4513263"/>
          <p14:tracePt t="55745" x="8905875" y="4495800"/>
          <p14:tracePt t="55756" x="8923338" y="4486275"/>
          <p14:tracePt t="55764" x="8948738" y="4470400"/>
          <p14:tracePt t="55772" x="8956675" y="4460875"/>
          <p14:tracePt t="55779" x="8966200" y="4445000"/>
          <p14:tracePt t="55787" x="8982075" y="4435475"/>
          <p14:tracePt t="55796" x="8999538" y="4419600"/>
          <p14:tracePt t="55803" x="9017000" y="4402138"/>
          <p14:tracePt t="55812" x="9024938" y="4384675"/>
          <p14:tracePt t="55819" x="9032875" y="4376738"/>
          <p14:tracePt t="55827" x="9050338" y="4368800"/>
          <p14:tracePt t="55835" x="9067800" y="4351338"/>
          <p14:tracePt t="55843" x="9067800" y="4341813"/>
          <p14:tracePt t="55851" x="9075738" y="4341813"/>
          <p14:tracePt t="55870" x="9085263" y="4325938"/>
          <p14:tracePt t="55875" x="9093200" y="4316413"/>
          <p14:tracePt t="55884" x="9101138" y="4316413"/>
          <p14:tracePt t="55891" x="9110663" y="4316413"/>
          <p14:tracePt t="55899" x="9110663" y="4308475"/>
          <p14:tracePt t="55907" x="9110663" y="4300538"/>
          <p14:tracePt t="55915" x="9118600" y="4300538"/>
          <p14:tracePt t="55923" x="9126538" y="4291013"/>
          <p14:tracePt t="55932" x="9126538" y="4283075"/>
          <p14:tracePt t="55940" x="9126538" y="4275138"/>
          <p14:tracePt t="55948" x="9136063" y="42751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ext Box 4">
            <a:extLst>
              <a:ext uri="{FF2B5EF4-FFF2-40B4-BE49-F238E27FC236}">
                <a16:creationId xmlns:a16="http://schemas.microsoft.com/office/drawing/2014/main" id="{12EC2AAB-514A-45CB-A875-CA04680006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1700213"/>
            <a:ext cx="8642350" cy="23082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  <a:defRPr/>
            </a:pP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According to the Woodward rule:</a:t>
            </a:r>
          </a:p>
          <a:p>
            <a:pPr marL="514350" indent="-514350" eaLnBrk="1" hangingPunct="1">
              <a:spcBef>
                <a:spcPct val="50000"/>
              </a:spcBef>
              <a:buFontTx/>
              <a:buAutoNum type="alphaLcParenBoth"/>
              <a:defRPr/>
            </a:pPr>
            <a:r>
              <a:rPr lang="en-US" altLang="zh-CN" sz="2400" dirty="0" err="1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λ</a:t>
            </a:r>
            <a:r>
              <a:rPr lang="en-US" altLang="zh-CN" sz="2400" baseline="-25000" dirty="0" err="1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 a, b-unsaturated aliphatic ketone + 1×α-R + exocyclic double bond=215+10+5=230 nm</a:t>
            </a:r>
          </a:p>
          <a:p>
            <a:pPr eaLnBrk="1" hangingPunct="1">
              <a:spcBef>
                <a:spcPct val="50000"/>
              </a:spcBef>
              <a:buFontTx/>
              <a:buNone/>
              <a:defRPr/>
            </a:pP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(b) </a:t>
            </a:r>
            <a:r>
              <a:rPr lang="en-US" altLang="zh-CN" sz="2400" dirty="0" err="1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λ</a:t>
            </a:r>
            <a:r>
              <a:rPr lang="en-US" altLang="zh-CN" sz="2400" baseline="-25000" dirty="0" err="1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 a, b-unsaturated aliphatic ketone + 1×α-R + 1×β-R =215+12+10=237 nm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7BBC9BC-16DF-4F99-AD03-45CEF43AA3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387"/>
    </mc:Choice>
    <mc:Fallback>
      <p:transition spd="slow" advTm="40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88" x="2184400" y="6535738"/>
          <p14:tracePt t="909" x="2174875" y="6526213"/>
          <p14:tracePt t="917" x="2159000" y="6518275"/>
          <p14:tracePt t="925" x="2149475" y="6500813"/>
          <p14:tracePt t="937" x="2124075" y="6483350"/>
          <p14:tracePt t="941" x="2098675" y="6475413"/>
          <p14:tracePt t="949" x="2073275" y="6467475"/>
          <p14:tracePt t="957" x="2039938" y="6442075"/>
          <p14:tracePt t="965" x="2022475" y="6432550"/>
          <p14:tracePt t="973" x="1997075" y="6424613"/>
          <p14:tracePt t="981" x="1928813" y="6399213"/>
          <p14:tracePt t="989" x="1870075" y="6391275"/>
          <p14:tracePt t="997" x="1827213" y="6381750"/>
          <p14:tracePt t="1005" x="1801813" y="6381750"/>
          <p14:tracePt t="1013" x="1751013" y="6373813"/>
          <p14:tracePt t="1022" x="1690688" y="6365875"/>
          <p14:tracePt t="1030" x="1614488" y="6356350"/>
          <p14:tracePt t="1038" x="1555750" y="6338888"/>
          <p14:tracePt t="1045" x="1452563" y="6323013"/>
          <p14:tracePt t="1055" x="1411288" y="6313488"/>
          <p14:tracePt t="1062" x="1376363" y="6313488"/>
          <p14:tracePt t="1071" x="1333500" y="6297613"/>
          <p14:tracePt t="1079" x="1274763" y="6280150"/>
          <p14:tracePt t="1086" x="1216025" y="6272213"/>
          <p14:tracePt t="1093" x="1147763" y="6246813"/>
          <p14:tracePt t="1102" x="1104900" y="6221413"/>
          <p14:tracePt t="1109" x="1079500" y="6211888"/>
          <p14:tracePt t="1117" x="1019175" y="6178550"/>
          <p14:tracePt t="1125" x="993775" y="6161088"/>
          <p14:tracePt t="1135" x="985838" y="6153150"/>
          <p14:tracePt t="1141" x="968375" y="6135688"/>
          <p14:tracePt t="1152" x="952500" y="6127750"/>
          <p14:tracePt t="1157" x="935038" y="6110288"/>
          <p14:tracePt t="1168" x="935038" y="6092825"/>
          <p14:tracePt t="1173" x="900113" y="6034088"/>
          <p14:tracePt t="1184" x="874713" y="5999163"/>
          <p14:tracePt t="1191" x="858838" y="5965825"/>
          <p14:tracePt t="1199" x="833438" y="5932488"/>
          <p14:tracePt t="1207" x="815975" y="5905500"/>
          <p14:tracePt t="1215" x="798513" y="5872163"/>
          <p14:tracePt t="1223" x="755650" y="5803900"/>
          <p14:tracePt t="1232" x="739775" y="5788025"/>
          <p14:tracePt t="1239" x="714375" y="5753100"/>
          <p14:tracePt t="1248" x="679450" y="5710238"/>
          <p14:tracePt t="1258" x="663575" y="5684838"/>
          <p14:tracePt t="1263" x="636588" y="5659438"/>
          <p14:tracePt t="1271" x="620713" y="5634038"/>
          <p14:tracePt t="1279" x="603250" y="5616575"/>
          <p14:tracePt t="1287" x="577850" y="5591175"/>
          <p14:tracePt t="1295" x="552450" y="5565775"/>
          <p14:tracePt t="1303" x="534988" y="5565775"/>
          <p14:tracePt t="1311" x="501650" y="5532438"/>
          <p14:tracePt t="1319" x="492125" y="5524500"/>
          <p14:tracePt t="1327" x="476250" y="5514975"/>
          <p14:tracePt t="1337" x="458788" y="5507038"/>
          <p14:tracePt t="1344" x="433388" y="5489575"/>
          <p14:tracePt t="1354" x="415925" y="5464175"/>
          <p14:tracePt t="1360" x="390525" y="5446713"/>
          <p14:tracePt t="1370" x="365125" y="5421313"/>
          <p14:tracePt t="1376" x="339725" y="5405438"/>
          <p14:tracePt t="1384" x="306388" y="5370513"/>
          <p14:tracePt t="1392" x="280988" y="5353050"/>
          <p14:tracePt t="1400" x="255588" y="5337175"/>
          <p14:tracePt t="1408" x="238125" y="5327650"/>
          <p14:tracePt t="1419" x="220663" y="5311775"/>
          <p14:tracePt t="1424" x="203200" y="5294313"/>
          <p14:tracePt t="1434" x="187325" y="5286375"/>
          <p14:tracePt t="1440" x="161925" y="5268913"/>
          <p14:tracePt t="1450" x="144463" y="5260975"/>
          <p14:tracePt t="1456" x="136525" y="5251450"/>
          <p14:tracePt t="1466" x="119063" y="5243513"/>
          <p14:tracePt t="1474" x="111125" y="5235575"/>
          <p14:tracePt t="1482" x="101600" y="5226050"/>
          <p14:tracePt t="1490" x="93663" y="5226050"/>
          <p14:tracePt t="1498" x="76200" y="5218113"/>
          <p14:tracePt t="1505" x="76200" y="5208588"/>
          <p14:tracePt t="1514" x="68263" y="5208588"/>
          <p14:tracePt t="1522" x="58738" y="5200650"/>
          <p14:tracePt t="1530" x="50800" y="5200650"/>
          <p14:tracePt t="1538" x="33338" y="5200650"/>
          <p14:tracePt t="1546" x="17463" y="5200650"/>
          <p14:tracePt t="1554" x="7938" y="5192713"/>
          <p14:tracePt t="2261" x="0" y="2387600"/>
          <p14:tracePt t="2269" x="0" y="2379663"/>
          <p14:tracePt t="2285" x="7938" y="2371725"/>
          <p14:tracePt t="2294" x="17463" y="2362200"/>
          <p14:tracePt t="2304" x="25400" y="2362200"/>
          <p14:tracePt t="2311" x="33338" y="2354263"/>
          <p14:tracePt t="2319" x="50800" y="2354263"/>
          <p14:tracePt t="2336" x="68263" y="2344738"/>
          <p14:tracePt t="2343" x="93663" y="2344738"/>
          <p14:tracePt t="2352" x="101600" y="2344738"/>
          <p14:tracePt t="2359" x="119063" y="2344738"/>
          <p14:tracePt t="2368" x="127000" y="2336800"/>
          <p14:tracePt t="2375" x="152400" y="2336800"/>
          <p14:tracePt t="2383" x="169863" y="2336800"/>
          <p14:tracePt t="2391" x="177800" y="2328863"/>
          <p14:tracePt t="2399" x="203200" y="2328863"/>
          <p14:tracePt t="2407" x="220663" y="2328863"/>
          <p14:tracePt t="2415" x="230188" y="2319338"/>
          <p14:tracePt t="2432" x="238125" y="2311400"/>
          <p14:tracePt t="2441" x="246063" y="2311400"/>
          <p14:tracePt t="2456" x="246063" y="2303463"/>
          <p14:tracePt t="2464" x="255588" y="2303463"/>
          <p14:tracePt t="2480" x="263525" y="2303463"/>
          <p14:tracePt t="2504" x="263525" y="2293938"/>
          <p14:tracePt t="2512" x="280988" y="2293938"/>
          <p14:tracePt t="2521" x="288925" y="2286000"/>
          <p14:tracePt t="2538" x="296863" y="2278063"/>
          <p14:tracePt t="2544" x="314325" y="2278063"/>
          <p14:tracePt t="2553" x="322263" y="2268538"/>
          <p14:tracePt t="2560" x="322263" y="2260600"/>
          <p14:tracePt t="2568" x="339725" y="2260600"/>
          <p14:tracePt t="2576" x="347663" y="2260600"/>
          <p14:tracePt t="2584" x="357188" y="2252663"/>
          <p14:tracePt t="2592" x="365125" y="2252663"/>
          <p14:tracePt t="2600" x="374650" y="2243138"/>
          <p14:tracePt t="2610" x="390525" y="2243138"/>
          <p14:tracePt t="2620" x="407988" y="2243138"/>
          <p14:tracePt t="2626" x="415925" y="2235200"/>
          <p14:tracePt t="2634" x="441325" y="2235200"/>
          <p14:tracePt t="2643" x="466725" y="2235200"/>
          <p14:tracePt t="2649" x="492125" y="2235200"/>
          <p14:tracePt t="2657" x="527050" y="2235200"/>
          <p14:tracePt t="2666" x="560388" y="2235200"/>
          <p14:tracePt t="2673" x="595313" y="2235200"/>
          <p14:tracePt t="2682" x="636588" y="2235200"/>
          <p14:tracePt t="2690" x="679450" y="2252663"/>
          <p14:tracePt t="2698" x="714375" y="2252663"/>
          <p14:tracePt t="2706" x="781050" y="2268538"/>
          <p14:tracePt t="2714" x="866775" y="2286000"/>
          <p14:tracePt t="2721" x="925513" y="2286000"/>
          <p14:tracePt t="2729" x="985838" y="2293938"/>
          <p14:tracePt t="2737" x="1062038" y="2311400"/>
          <p14:tracePt t="2745" x="1163638" y="2319338"/>
          <p14:tracePt t="2753" x="1223963" y="2328863"/>
          <p14:tracePt t="2761" x="1249363" y="2336800"/>
          <p14:tracePt t="2769" x="1308100" y="2336800"/>
          <p14:tracePt t="2777" x="1360488" y="2344738"/>
          <p14:tracePt t="2786" x="1419225" y="2362200"/>
          <p14:tracePt t="2793" x="1477963" y="2379663"/>
          <p14:tracePt t="2802" x="1520825" y="2387600"/>
          <p14:tracePt t="2809" x="1597025" y="2405063"/>
          <p14:tracePt t="2819" x="1657350" y="2430463"/>
          <p14:tracePt t="2825" x="1776413" y="2447925"/>
          <p14:tracePt t="2833" x="1835150" y="2455863"/>
          <p14:tracePt t="2841" x="1920875" y="2481263"/>
          <p14:tracePt t="2849" x="1979613" y="2489200"/>
          <p14:tracePt t="2857" x="2098675" y="2516188"/>
          <p14:tracePt t="2865" x="2159000" y="2516188"/>
          <p14:tracePt t="2876" x="2286000" y="2541588"/>
          <p14:tracePt t="2882" x="2371725" y="2549525"/>
          <p14:tracePt t="2892" x="2413000" y="2549525"/>
          <p14:tracePt t="2898" x="2516188" y="2557463"/>
          <p14:tracePt t="2908" x="2582863" y="2557463"/>
          <p14:tracePt t="2914" x="2668588" y="2557463"/>
          <p14:tracePt t="2924" x="2770188" y="2557463"/>
          <p14:tracePt t="2932" x="2855913" y="2557463"/>
          <p14:tracePt t="2956" x="3067050" y="2557463"/>
          <p14:tracePt t="2964" x="3101975" y="2549525"/>
          <p14:tracePt t="2972" x="3160713" y="2541588"/>
          <p14:tracePt t="2980" x="3221038" y="2532063"/>
          <p14:tracePt t="2988" x="3271838" y="2524125"/>
          <p14:tracePt t="2996" x="3330575" y="2524125"/>
          <p14:tracePt t="3005" x="3373438" y="2524125"/>
          <p14:tracePt t="3012" x="3408363" y="2516188"/>
          <p14:tracePt t="3020" x="3449638" y="2506663"/>
          <p14:tracePt t="3028" x="3509963" y="2498725"/>
          <p14:tracePt t="3037" x="3568700" y="2481263"/>
          <p14:tracePt t="3044" x="3646488" y="2473325"/>
          <p14:tracePt t="3053" x="3687763" y="2463800"/>
          <p14:tracePt t="3060" x="3748088" y="2455863"/>
          <p14:tracePt t="3068" x="3824288" y="2447925"/>
          <p14:tracePt t="3076" x="3883025" y="2430463"/>
          <p14:tracePt t="3084" x="3943350" y="2413000"/>
          <p14:tracePt t="3092" x="3986213" y="2405063"/>
          <p14:tracePt t="3103" x="4044950" y="2397125"/>
          <p14:tracePt t="3108" x="4095750" y="2379663"/>
          <p14:tracePt t="3116" x="4130675" y="2379663"/>
          <p14:tracePt t="3124" x="4156075" y="2371725"/>
          <p14:tracePt t="3132" x="4181475" y="2362200"/>
          <p14:tracePt t="3140" x="4197350" y="2362200"/>
          <p14:tracePt t="3148" x="4214813" y="2354263"/>
          <p14:tracePt t="3159" x="4224338" y="2344738"/>
          <p14:tracePt t="3164" x="4249738" y="2344738"/>
          <p14:tracePt t="3175" x="4265613" y="2336800"/>
          <p14:tracePt t="3180" x="4283075" y="2336800"/>
          <p14:tracePt t="3190" x="4308475" y="2328863"/>
          <p14:tracePt t="3198" x="4333875" y="2328863"/>
          <p14:tracePt t="3208" x="4351338" y="2319338"/>
          <p14:tracePt t="3214" x="4384675" y="2319338"/>
          <p14:tracePt t="3223" x="4445000" y="2311400"/>
          <p14:tracePt t="3230" x="4470400" y="2311400"/>
          <p14:tracePt t="3239" x="4529138" y="2311400"/>
          <p14:tracePt t="3246" x="4572000" y="2303463"/>
          <p14:tracePt t="3256" x="4614863" y="2303463"/>
          <p14:tracePt t="3262" x="4657725" y="2303463"/>
          <p14:tracePt t="3270" x="4708525" y="2293938"/>
          <p14:tracePt t="3278" x="4749800" y="2293938"/>
          <p14:tracePt t="3287" x="4784725" y="2286000"/>
          <p14:tracePt t="3294" x="4810125" y="2286000"/>
          <p14:tracePt t="3303" x="4835525" y="2286000"/>
          <p14:tracePt t="3310" x="4852988" y="2278063"/>
          <p14:tracePt t="3323" x="4868863" y="2278063"/>
          <p14:tracePt t="3338" x="4878388" y="2278063"/>
          <p14:tracePt t="3355" x="4894263" y="2278063"/>
          <p14:tracePt t="3362" x="4903788" y="2278063"/>
          <p14:tracePt t="3370" x="4919663" y="2268538"/>
          <p14:tracePt t="3378" x="4946650" y="2268538"/>
          <p14:tracePt t="3387" x="4962525" y="2268538"/>
          <p14:tracePt t="3394" x="4997450" y="2260600"/>
          <p14:tracePt t="3403" x="5030788" y="2260600"/>
          <p14:tracePt t="3410" x="5064125" y="2260600"/>
          <p14:tracePt t="3418" x="5091113" y="2252663"/>
          <p14:tracePt t="3426" x="5167313" y="2243138"/>
          <p14:tracePt t="3434" x="5200650" y="2243138"/>
          <p14:tracePt t="3442" x="5260975" y="2235200"/>
          <p14:tracePt t="3453" x="5294313" y="2227263"/>
          <p14:tracePt t="3458" x="5345113" y="2227263"/>
          <p14:tracePt t="3468" x="5370513" y="2217738"/>
          <p14:tracePt t="3475" x="5395913" y="2217738"/>
          <p14:tracePt t="3484" x="5430838" y="2209800"/>
          <p14:tracePt t="3491" x="5464175" y="2200275"/>
          <p14:tracePt t="3500" x="5472113" y="2200275"/>
          <p14:tracePt t="3508" x="5489575" y="2192338"/>
          <p14:tracePt t="3516" x="5507038" y="2192338"/>
          <p14:tracePt t="3532" x="5524500" y="2192338"/>
          <p14:tracePt t="3540" x="5532438" y="2192338"/>
          <p14:tracePt t="3548" x="5532438" y="2184400"/>
          <p14:tracePt t="3556" x="5549900" y="2184400"/>
          <p14:tracePt t="3564" x="5557838" y="2174875"/>
          <p14:tracePt t="3580" x="5565775" y="2174875"/>
          <p14:tracePt t="3588" x="5575300" y="2166938"/>
          <p14:tracePt t="3596" x="5583238" y="2166938"/>
          <p14:tracePt t="3603" x="5591175" y="2166938"/>
          <p14:tracePt t="3612" x="5608638" y="2159000"/>
          <p14:tracePt t="3621" x="5616575" y="2159000"/>
          <p14:tracePt t="3627" x="5634038" y="2149475"/>
          <p14:tracePt t="3636" x="5641975" y="2149475"/>
          <p14:tracePt t="3648" x="5668963" y="2141538"/>
          <p14:tracePt t="3651" x="5684838" y="2133600"/>
          <p14:tracePt t="3659" x="5694363" y="2133600"/>
          <p14:tracePt t="3668" x="5702300" y="2133600"/>
          <p14:tracePt t="3675" x="5710238" y="2133600"/>
          <p14:tracePt t="3683" x="5719763" y="2124075"/>
          <p14:tracePt t="3735" x="5719763" y="2116138"/>
          <p14:tracePt t="4028" x="5727700" y="2116138"/>
          <p14:tracePt t="4034" x="5735638" y="2116138"/>
          <p14:tracePt t="4058" x="5745163" y="2116138"/>
          <p14:tracePt t="4069" x="5761038" y="2108200"/>
          <p14:tracePt t="4077" x="5778500" y="2082800"/>
          <p14:tracePt t="4084" x="5813425" y="2065338"/>
          <p14:tracePt t="4093" x="5829300" y="2047875"/>
          <p14:tracePt t="4099" x="5880100" y="2022475"/>
          <p14:tracePt t="4107" x="5940425" y="1989138"/>
          <p14:tracePt t="4115" x="6042025" y="1938338"/>
          <p14:tracePt t="4123" x="6135688" y="1911350"/>
          <p14:tracePt t="4131" x="6194425" y="1885950"/>
          <p14:tracePt t="4139" x="6297613" y="1852613"/>
          <p14:tracePt t="4147" x="6373813" y="1835150"/>
          <p14:tracePt t="4155" x="6432550" y="1819275"/>
          <p14:tracePt t="4163" x="6535738" y="1801813"/>
          <p14:tracePt t="4171" x="6611938" y="1776413"/>
          <p14:tracePt t="4179" x="6680200" y="1766888"/>
          <p14:tracePt t="4187" x="6731000" y="1758950"/>
          <p14:tracePt t="4195" x="6764338" y="1751013"/>
          <p14:tracePt t="4205" x="6789738" y="1741488"/>
          <p14:tracePt t="4211" x="6840538" y="1741488"/>
          <p14:tracePt t="4220" x="6865938" y="1733550"/>
          <p14:tracePt t="4227" x="6900863" y="1733550"/>
          <p14:tracePt t="4236" x="6934200" y="1733550"/>
          <p14:tracePt t="4245" x="6969125" y="1733550"/>
          <p14:tracePt t="4253" x="7010400" y="1733550"/>
          <p14:tracePt t="4262" x="7035800" y="1733550"/>
          <p14:tracePt t="4268" x="7078663" y="1733550"/>
          <p14:tracePt t="4277" x="7138988" y="1733550"/>
          <p14:tracePt t="4284" x="7189788" y="1733550"/>
          <p14:tracePt t="4293" x="7248525" y="1741488"/>
          <p14:tracePt t="4300" x="7316788" y="1758950"/>
          <p14:tracePt t="4309" x="7377113" y="1766888"/>
          <p14:tracePt t="4318" x="7435850" y="1776413"/>
          <p14:tracePt t="4327" x="7512050" y="1784350"/>
          <p14:tracePt t="4334" x="7613650" y="1793875"/>
          <p14:tracePt t="4342" x="7639050" y="1793875"/>
          <p14:tracePt t="4350" x="7699375" y="1809750"/>
          <p14:tracePt t="4356" x="7758113" y="1819275"/>
          <p14:tracePt t="4366" x="7793038" y="1819275"/>
          <p14:tracePt t="4374" x="7818438" y="1819275"/>
          <p14:tracePt t="4382" x="7851775" y="1827213"/>
          <p14:tracePt t="4390" x="7869238" y="1827213"/>
          <p14:tracePt t="4398" x="7886700" y="1835150"/>
          <p14:tracePt t="4406" x="7912100" y="1835150"/>
          <p14:tracePt t="4414" x="7927975" y="1835150"/>
          <p14:tracePt t="4422" x="7954963" y="1835150"/>
          <p14:tracePt t="4430" x="7962900" y="1835150"/>
          <p14:tracePt t="4438" x="7988300" y="1844675"/>
          <p14:tracePt t="4447" x="7996238" y="1844675"/>
          <p14:tracePt t="4455" x="8021638" y="1844675"/>
          <p14:tracePt t="4462" x="8047038" y="1852613"/>
          <p14:tracePt t="4471" x="8081963" y="1852613"/>
          <p14:tracePt t="4477" x="8132763" y="1878013"/>
          <p14:tracePt t="4486" x="8183563" y="1885950"/>
          <p14:tracePt t="4493" x="8208963" y="1895475"/>
          <p14:tracePt t="4502" x="8259763" y="1895475"/>
          <p14:tracePt t="4510" x="8302625" y="1911350"/>
          <p14:tracePt t="4518" x="8353425" y="1920875"/>
          <p14:tracePt t="4526" x="8439150" y="1928813"/>
          <p14:tracePt t="4534" x="8489950" y="1946275"/>
          <p14:tracePt t="4542" x="8515350" y="1946275"/>
          <p14:tracePt t="4550" x="8566150" y="1971675"/>
          <p14:tracePt t="4558" x="8609013" y="1979613"/>
          <p14:tracePt t="4565" x="8642350" y="1989138"/>
          <p14:tracePt t="4574" x="8677275" y="2005013"/>
          <p14:tracePt t="4582" x="8710613" y="2014538"/>
          <p14:tracePt t="4590" x="8736013" y="2014538"/>
          <p14:tracePt t="4600" x="8753475" y="2022475"/>
          <p14:tracePt t="4605" x="8769350" y="2030413"/>
          <p14:tracePt t="4616" x="8778875" y="2030413"/>
          <p14:tracePt t="4632" x="8786813" y="2039938"/>
          <p14:tracePt t="4647" x="8796338" y="2047875"/>
          <p14:tracePt t="4655" x="8804275" y="2047875"/>
          <p14:tracePt t="4663" x="8812213" y="2055813"/>
          <p14:tracePt t="4671" x="8829675" y="2073275"/>
          <p14:tracePt t="4679" x="8837613" y="2082800"/>
          <p14:tracePt t="4695" x="8847138" y="2098675"/>
          <p14:tracePt t="4705" x="8855075" y="2116138"/>
          <p14:tracePt t="4711" x="8863013" y="2124075"/>
          <p14:tracePt t="4719" x="8880475" y="2159000"/>
          <p14:tracePt t="4727" x="8888413" y="2174875"/>
          <p14:tracePt t="4736" x="8905875" y="2200275"/>
          <p14:tracePt t="4743" x="8913813" y="2235200"/>
          <p14:tracePt t="4752" x="8923338" y="2268538"/>
          <p14:tracePt t="4759" x="8923338" y="2286000"/>
          <p14:tracePt t="4767" x="8931275" y="2319338"/>
          <p14:tracePt t="4775" x="8948738" y="2354263"/>
          <p14:tracePt t="4783" x="8966200" y="2430463"/>
          <p14:tracePt t="4791" x="8974138" y="2473325"/>
          <p14:tracePt t="4799" x="8982075" y="2506663"/>
          <p14:tracePt t="4807" x="8991600" y="2566988"/>
          <p14:tracePt t="4815" x="8999538" y="2625725"/>
          <p14:tracePt t="4823" x="9007475" y="2686050"/>
          <p14:tracePt t="4831" x="9007475" y="2744788"/>
          <p14:tracePt t="4839" x="9017000" y="2770188"/>
          <p14:tracePt t="4847" x="9024938" y="2820988"/>
          <p14:tracePt t="4855" x="9032875" y="2897188"/>
          <p14:tracePt t="4863" x="9058275" y="2940050"/>
          <p14:tracePt t="4871" x="9067800" y="2974975"/>
          <p14:tracePt t="4879" x="9075738" y="3008313"/>
          <p14:tracePt t="4887" x="9085263" y="3041650"/>
          <p14:tracePt t="4895" x="9093200" y="3101975"/>
          <p14:tracePt t="4905" x="9101138" y="3135313"/>
          <p14:tracePt t="4911" x="9110663" y="3178175"/>
          <p14:tracePt t="4921" x="9118600" y="3211513"/>
          <p14:tracePt t="4927" x="9126538" y="3246438"/>
          <p14:tracePt t="5308" x="9136063" y="4316413"/>
          <p14:tracePt t="5316" x="9126538" y="4316413"/>
          <p14:tracePt t="5382" x="9118600" y="4325938"/>
          <p14:tracePt t="5404" x="9110663" y="4325938"/>
          <p14:tracePt t="5436" x="9101138" y="4325938"/>
          <p14:tracePt t="5453" x="9085263" y="4325938"/>
          <p14:tracePt t="5460" x="9075738" y="4333875"/>
          <p14:tracePt t="5469" x="9058275" y="4341813"/>
          <p14:tracePt t="5478" x="9042400" y="4341813"/>
          <p14:tracePt t="5484" x="9007475" y="4359275"/>
          <p14:tracePt t="5494" x="8940800" y="4368800"/>
          <p14:tracePt t="5500" x="8905875" y="4376738"/>
          <p14:tracePt t="5510" x="8855075" y="4384675"/>
          <p14:tracePt t="5517" x="8796338" y="4402138"/>
          <p14:tracePt t="5525" x="8736013" y="4410075"/>
          <p14:tracePt t="5533" x="8677275" y="4427538"/>
          <p14:tracePt t="5541" x="8616950" y="4427538"/>
          <p14:tracePt t="5549" x="8523288" y="4435475"/>
          <p14:tracePt t="5557" x="8429625" y="4445000"/>
          <p14:tracePt t="5565" x="8362950" y="4445000"/>
          <p14:tracePt t="5573" x="8251825" y="4460875"/>
          <p14:tracePt t="5581" x="8124825" y="4470400"/>
          <p14:tracePt t="5589" x="8056563" y="4478338"/>
          <p14:tracePt t="5597" x="7988300" y="4486275"/>
          <p14:tracePt t="5606" x="7945438" y="4486275"/>
          <p14:tracePt t="5614" x="7912100" y="4495800"/>
          <p14:tracePt t="5622" x="7851775" y="4503738"/>
          <p14:tracePt t="5630" x="7826375" y="4503738"/>
          <p14:tracePt t="5638" x="7793038" y="4513263"/>
          <p14:tracePt t="5645" x="7783513" y="4513263"/>
          <p14:tracePt t="5653" x="7767638" y="4513263"/>
          <p14:tracePt t="5661" x="7758113" y="4513263"/>
          <p14:tracePt t="5677" x="7750175" y="4513263"/>
          <p14:tracePt t="5685" x="7742238" y="4521200"/>
          <p14:tracePt t="5701" x="7732713" y="4521200"/>
          <p14:tracePt t="5709" x="7724775" y="4521200"/>
          <p14:tracePt t="5717" x="7716838" y="4521200"/>
          <p14:tracePt t="5733" x="7707313" y="4521200"/>
          <p14:tracePt t="5741" x="7699375" y="4529138"/>
          <p14:tracePt t="5758" x="7681913" y="4529138"/>
          <p14:tracePt t="5765" x="7673975" y="4529138"/>
          <p14:tracePt t="5775" x="7666038" y="4529138"/>
          <p14:tracePt t="5782" x="7639050" y="4538663"/>
          <p14:tracePt t="5791" x="7631113" y="4538663"/>
          <p14:tracePt t="5799" x="7588250" y="4546600"/>
          <p14:tracePt t="5807" x="7554913" y="4554538"/>
          <p14:tracePt t="5815" x="7504113" y="4572000"/>
          <p14:tracePt t="5823" x="7453313" y="4589463"/>
          <p14:tracePt t="5831" x="7418388" y="4605338"/>
          <p14:tracePt t="5839" x="7334250" y="4630738"/>
          <p14:tracePt t="5847" x="7273925" y="4648200"/>
          <p14:tracePt t="5855" x="7223125" y="4665663"/>
          <p14:tracePt t="5863" x="7189788" y="4673600"/>
          <p14:tracePt t="5871" x="7129463" y="4699000"/>
          <p14:tracePt t="5879" x="7078663" y="4716463"/>
          <p14:tracePt t="5887" x="7010400" y="4741863"/>
          <p14:tracePt t="5896" x="6959600" y="4749800"/>
          <p14:tracePt t="5903" x="6891338" y="4759325"/>
          <p14:tracePt t="5911" x="6865938" y="4767263"/>
          <p14:tracePt t="5919" x="6850063" y="4767263"/>
          <p14:tracePt t="5927" x="6840538" y="4767263"/>
          <p14:tracePt t="5936" x="6815138" y="4775200"/>
          <p14:tracePt t="5952" x="6799263" y="4775200"/>
          <p14:tracePt t="5967" x="6781800" y="4775200"/>
          <p14:tracePt t="5976" x="6772275" y="4775200"/>
          <p14:tracePt t="5986" x="6764338" y="4784725"/>
          <p14:tracePt t="5992" x="6746875" y="4784725"/>
          <p14:tracePt t="6001" x="6746875" y="4792663"/>
          <p14:tracePt t="6008" x="6731000" y="4792663"/>
          <p14:tracePt t="6017" x="6721475" y="4792663"/>
          <p14:tracePt t="6033" x="6713538" y="4792663"/>
          <p14:tracePt t="6040" x="6705600" y="4792663"/>
          <p14:tracePt t="6055" x="6696075" y="4802188"/>
          <p14:tracePt t="6066" x="6688138" y="4802188"/>
          <p14:tracePt t="6071" x="6670675" y="4802188"/>
          <p14:tracePt t="6082" x="6662738" y="4802188"/>
          <p14:tracePt t="6087" x="6645275" y="4810125"/>
          <p14:tracePt t="6099" x="6611938" y="4810125"/>
          <p14:tracePt t="6105" x="6569075" y="4810125"/>
          <p14:tracePt t="6115" x="6526213" y="4810125"/>
          <p14:tracePt t="6121" x="6475413" y="4818063"/>
          <p14:tracePt t="6130" x="6432550" y="4818063"/>
          <p14:tracePt t="6137" x="6348413" y="4818063"/>
          <p14:tracePt t="6145" x="6246813" y="4827588"/>
          <p14:tracePt t="6154" x="6135688" y="4835525"/>
          <p14:tracePt t="6161" x="6016625" y="4852988"/>
          <p14:tracePt t="6169" x="5864225" y="4860925"/>
          <p14:tracePt t="6177" x="5795963" y="4868863"/>
          <p14:tracePt t="6185" x="5524500" y="4911725"/>
          <p14:tracePt t="6193" x="5387975" y="4929188"/>
          <p14:tracePt t="6201" x="5167313" y="4954588"/>
          <p14:tracePt t="6209" x="5022850" y="4962525"/>
          <p14:tracePt t="6217" x="4903788" y="4979988"/>
          <p14:tracePt t="6225" x="4622800" y="5005388"/>
          <p14:tracePt t="6233" x="4513263" y="5022850"/>
          <p14:tracePt t="6241" x="4384675" y="5022850"/>
          <p14:tracePt t="6249" x="4257675" y="5030788"/>
          <p14:tracePt t="6257" x="4156075" y="5030788"/>
          <p14:tracePt t="6265" x="4095750" y="5030788"/>
          <p14:tracePt t="6273" x="4044950" y="5030788"/>
          <p14:tracePt t="6282" x="3986213" y="5030788"/>
          <p14:tracePt t="6289" x="3960813" y="5030788"/>
          <p14:tracePt t="6298" x="3943350" y="5030788"/>
          <p14:tracePt t="6314" x="3935413" y="5030788"/>
          <p14:tracePt t="6321" x="3925888" y="5030788"/>
          <p14:tracePt t="6395" x="3917950" y="5030788"/>
          <p14:tracePt t="6403" x="3908425" y="5030788"/>
          <p14:tracePt t="6412" x="3900488" y="5030788"/>
          <p14:tracePt t="6420" x="3892550" y="5030788"/>
          <p14:tracePt t="6428" x="3875088" y="5030788"/>
          <p14:tracePt t="6444" x="3857625" y="5030788"/>
          <p14:tracePt t="6454" x="3832225" y="5030788"/>
          <p14:tracePt t="6459" x="3824288" y="5030788"/>
          <p14:tracePt t="6467" x="3816350" y="5030788"/>
          <p14:tracePt t="6476" x="3806825" y="5022850"/>
          <p14:tracePt t="6484" x="3798888" y="5022850"/>
          <p14:tracePt t="6491" x="3781425" y="5022850"/>
          <p14:tracePt t="6507" x="3763963" y="5022850"/>
          <p14:tracePt t="6515" x="3756025" y="5022850"/>
          <p14:tracePt t="6523" x="3748088" y="5022850"/>
          <p14:tracePt t="6531" x="3730625" y="5022850"/>
          <p14:tracePt t="6539" x="3705225" y="5022850"/>
          <p14:tracePt t="6547" x="3697288" y="5022850"/>
          <p14:tracePt t="6555" x="3671888" y="5022850"/>
          <p14:tracePt t="6564" x="3654425" y="5022850"/>
          <p14:tracePt t="6572" x="3636963" y="5022850"/>
          <p14:tracePt t="6580" x="3611563" y="5013325"/>
          <p14:tracePt t="6587" x="3594100" y="5013325"/>
          <p14:tracePt t="6595" x="3578225" y="5013325"/>
          <p14:tracePt t="6603" x="3560763" y="5013325"/>
          <p14:tracePt t="6612" x="3552825" y="5013325"/>
          <p14:tracePt t="6620" x="3543300" y="5013325"/>
          <p14:tracePt t="6635" x="3535363" y="5013325"/>
          <p14:tracePt t="10165" x="3527425" y="5013325"/>
          <p14:tracePt t="10173" x="3509963" y="5013325"/>
          <p14:tracePt t="10181" x="3502025" y="5013325"/>
          <p14:tracePt t="10189" x="3492500" y="5013325"/>
          <p14:tracePt t="10197" x="3475038" y="5013325"/>
          <p14:tracePt t="10205" x="3398838" y="5013325"/>
          <p14:tracePt t="10214" x="3330575" y="5013325"/>
          <p14:tracePt t="10222" x="3186113" y="5030788"/>
          <p14:tracePt t="10230" x="3076575" y="5030788"/>
          <p14:tracePt t="10238" x="2932113" y="5056188"/>
          <p14:tracePt t="10246" x="2846388" y="5064125"/>
          <p14:tracePt t="10255" x="2770188" y="5081588"/>
          <p14:tracePt t="10262" x="2686050" y="5091113"/>
          <p14:tracePt t="10272" x="2625725" y="5106988"/>
          <p14:tracePt t="10277" x="2574925" y="5124450"/>
          <p14:tracePt t="10285" x="2516188" y="5157788"/>
          <p14:tracePt t="10293" x="2455863" y="5192713"/>
          <p14:tracePt t="10302" x="2413000" y="5218113"/>
          <p14:tracePt t="10309" x="2387600" y="5235575"/>
          <p14:tracePt t="10317" x="2371725" y="5260975"/>
          <p14:tracePt t="10325" x="2303463" y="5302250"/>
          <p14:tracePt t="10333" x="2278063" y="5319713"/>
          <p14:tracePt t="10341" x="2243138" y="5345113"/>
          <p14:tracePt t="10349" x="2166938" y="5395913"/>
          <p14:tracePt t="10357" x="2116138" y="5430838"/>
          <p14:tracePt t="10365" x="2090738" y="5438775"/>
          <p14:tracePt t="10374" x="2055813" y="5456238"/>
          <p14:tracePt t="10382" x="2014538" y="5472113"/>
          <p14:tracePt t="10389" x="1989138" y="5481638"/>
          <p14:tracePt t="10397" x="1954213" y="5489575"/>
          <p14:tracePt t="10405" x="1878013" y="5507038"/>
          <p14:tracePt t="10413" x="1819275" y="5524500"/>
          <p14:tracePt t="10424" x="1776413" y="5524500"/>
          <p14:tracePt t="10431" x="1639888" y="5524500"/>
          <p14:tracePt t="10439" x="1563688" y="5514975"/>
          <p14:tracePt t="10447" x="1444625" y="5481638"/>
          <p14:tracePt t="10455" x="1282700" y="5446713"/>
          <p14:tracePt t="10463" x="1130300" y="5395913"/>
          <p14:tracePt t="10471" x="900113" y="5319713"/>
          <p14:tracePt t="10479" x="755650" y="5276850"/>
          <p14:tracePt t="10487" x="603250" y="5235575"/>
          <p14:tracePt t="10495" x="288925" y="5141913"/>
          <p14:tracePt t="10503" x="187325" y="5124450"/>
          <p14:tracePt t="10511" x="85725" y="5106988"/>
          <p14:tracePt t="11104" x="25400" y="3221038"/>
          <p14:tracePt t="11112" x="50800" y="3203575"/>
          <p14:tracePt t="11120" x="68263" y="3186113"/>
          <p14:tracePt t="11128" x="76200" y="3170238"/>
          <p14:tracePt t="11137" x="93663" y="3160713"/>
          <p14:tracePt t="11144" x="119063" y="3135313"/>
          <p14:tracePt t="11153" x="136525" y="3119438"/>
          <p14:tracePt t="11160" x="152400" y="3101975"/>
          <p14:tracePt t="11169" x="161925" y="3076575"/>
          <p14:tracePt t="11176" x="187325" y="3051175"/>
          <p14:tracePt t="11184" x="195263" y="3041650"/>
          <p14:tracePt t="11192" x="212725" y="3025775"/>
          <p14:tracePt t="11200" x="220663" y="3008313"/>
          <p14:tracePt t="11208" x="230188" y="3000375"/>
          <p14:tracePt t="11216" x="230188" y="2990850"/>
          <p14:tracePt t="11227" x="238125" y="2974975"/>
          <p14:tracePt t="11232" x="246063" y="2940050"/>
          <p14:tracePt t="11241" x="263525" y="2932113"/>
          <p14:tracePt t="11248" x="271463" y="2914650"/>
          <p14:tracePt t="11256" x="280988" y="2897188"/>
          <p14:tracePt t="11266" x="280988" y="2871788"/>
          <p14:tracePt t="11272" x="288925" y="2871788"/>
          <p14:tracePt t="11282" x="296863" y="2855913"/>
          <p14:tracePt t="11290" x="296863" y="2846388"/>
          <p14:tracePt t="11298" x="306388" y="2846388"/>
          <p14:tracePt t="11305" x="306388" y="2838450"/>
          <p14:tracePt t="11314" x="306388" y="2830513"/>
          <p14:tracePt t="11338" x="314325" y="2830513"/>
          <p14:tracePt t="11354" x="322263" y="2830513"/>
          <p14:tracePt t="11362" x="322263" y="2820988"/>
          <p14:tracePt t="11386" x="322263" y="2813050"/>
          <p14:tracePt t="11395" x="331788" y="2813050"/>
          <p14:tracePt t="11411" x="339725" y="2813050"/>
          <p14:tracePt t="11428" x="347663" y="2805113"/>
          <p14:tracePt t="11434" x="347663" y="2795588"/>
          <p14:tracePt t="11442" x="347663" y="2787650"/>
          <p14:tracePt t="11450" x="357188" y="2787650"/>
          <p14:tracePt t="11458" x="365125" y="2778125"/>
          <p14:tracePt t="11474" x="365125" y="2770188"/>
          <p14:tracePt t="11490" x="374650" y="2770188"/>
          <p14:tracePt t="11514" x="374650" y="2762250"/>
          <p14:tracePt t="11521" x="382588" y="2762250"/>
          <p14:tracePt t="11565" x="382588" y="2752725"/>
          <p14:tracePt t="11632" x="382588" y="2744788"/>
          <p14:tracePt t="11962" x="390525" y="2744788"/>
          <p14:tracePt t="11978" x="390525" y="2736850"/>
          <p14:tracePt t="11987" x="390525" y="2719388"/>
          <p14:tracePt t="12002" x="390525" y="2701925"/>
          <p14:tracePt t="12010" x="390525" y="2693988"/>
          <p14:tracePt t="12026" x="382588" y="2668588"/>
          <p14:tracePt t="12050" x="382588" y="2660650"/>
          <p14:tracePt t="12074" x="382588" y="2651125"/>
          <p14:tracePt t="12121" x="390525" y="2651125"/>
          <p14:tracePt t="12145" x="400050" y="2651125"/>
          <p14:tracePt t="12164" x="415925" y="2651125"/>
          <p14:tracePt t="12171" x="441325" y="2651125"/>
          <p14:tracePt t="12180" x="458788" y="2651125"/>
          <p14:tracePt t="12187" x="484188" y="2651125"/>
          <p14:tracePt t="12195" x="544513" y="2651125"/>
          <p14:tracePt t="12203" x="569913" y="2651125"/>
          <p14:tracePt t="12211" x="595313" y="2651125"/>
          <p14:tracePt t="12219" x="611188" y="2651125"/>
          <p14:tracePt t="12227" x="620713" y="2651125"/>
          <p14:tracePt t="12235" x="636588" y="2651125"/>
          <p14:tracePt t="12243" x="646113" y="2651125"/>
          <p14:tracePt t="12267" x="654050" y="2651125"/>
          <p14:tracePt t="12275" x="663575" y="2651125"/>
          <p14:tracePt t="12300" x="671513" y="2651125"/>
          <p14:tracePt t="12316" x="679450" y="2651125"/>
          <p14:tracePt t="12324" x="688975" y="2651125"/>
          <p14:tracePt t="12598" x="696913" y="2651125"/>
          <p14:tracePt t="12687" x="704850" y="2651125"/>
          <p14:tracePt t="12912" x="714375" y="2651125"/>
          <p14:tracePt t="12969" x="722313" y="2651125"/>
          <p14:tracePt t="13002" x="730250" y="2651125"/>
          <p14:tracePt t="13008" x="747713" y="2651125"/>
          <p14:tracePt t="13018" x="765175" y="2651125"/>
          <p14:tracePt t="13024" x="773113" y="2651125"/>
          <p14:tracePt t="13034" x="790575" y="2651125"/>
          <p14:tracePt t="13040" x="808038" y="2651125"/>
          <p14:tracePt t="13050" x="833438" y="2651125"/>
          <p14:tracePt t="13056" x="849313" y="2651125"/>
          <p14:tracePt t="13067" x="884238" y="2651125"/>
          <p14:tracePt t="13074" x="892175" y="2651125"/>
          <p14:tracePt t="13082" x="917575" y="2651125"/>
          <p14:tracePt t="13090" x="925513" y="2651125"/>
          <p14:tracePt t="13098" x="952500" y="2651125"/>
          <p14:tracePt t="13106" x="960438" y="2651125"/>
          <p14:tracePt t="13114" x="968375" y="2651125"/>
          <p14:tracePt t="13122" x="985838" y="2651125"/>
          <p14:tracePt t="13130" x="1011238" y="2651125"/>
          <p14:tracePt t="13138" x="1019175" y="2651125"/>
          <p14:tracePt t="13146" x="1036638" y="2651125"/>
          <p14:tracePt t="13154" x="1044575" y="2651125"/>
          <p14:tracePt t="13162" x="1062038" y="2651125"/>
          <p14:tracePt t="13170" x="1079500" y="2651125"/>
          <p14:tracePt t="13178" x="1087438" y="2651125"/>
          <p14:tracePt t="13186" x="1104900" y="2651125"/>
          <p14:tracePt t="13194" x="1112838" y="2651125"/>
          <p14:tracePt t="13202" x="1130300" y="2651125"/>
          <p14:tracePt t="13210" x="1155700" y="2651125"/>
          <p14:tracePt t="13218" x="1163638" y="2651125"/>
          <p14:tracePt t="13225" x="1189038" y="2660650"/>
          <p14:tracePt t="13234" x="1216025" y="2660650"/>
          <p14:tracePt t="13242" x="1231900" y="2660650"/>
          <p14:tracePt t="13250" x="1266825" y="2660650"/>
          <p14:tracePt t="13258" x="1308100" y="2668588"/>
          <p14:tracePt t="13267" x="1325563" y="2668588"/>
          <p14:tracePt t="13274" x="1368425" y="2668588"/>
          <p14:tracePt t="13282" x="1411288" y="2668588"/>
          <p14:tracePt t="13290" x="1452563" y="2668588"/>
          <p14:tracePt t="13300" x="1530350" y="2676525"/>
          <p14:tracePt t="13306" x="1581150" y="2676525"/>
          <p14:tracePt t="13315" x="1639888" y="2676525"/>
          <p14:tracePt t="13322" x="1700213" y="2676525"/>
          <p14:tracePt t="13332" x="1741488" y="2676525"/>
          <p14:tracePt t="13340" x="1801813" y="2676525"/>
          <p14:tracePt t="13348" x="1870075" y="2676525"/>
          <p14:tracePt t="13355" x="1928813" y="2676525"/>
          <p14:tracePt t="13364" x="1989138" y="2676525"/>
          <p14:tracePt t="13372" x="2047875" y="2676525"/>
          <p14:tracePt t="13380" x="2073275" y="2676525"/>
          <p14:tracePt t="13387" x="2133600" y="2676525"/>
          <p14:tracePt t="13395" x="2217738" y="2676525"/>
          <p14:tracePt t="13403" x="2278063" y="2676525"/>
          <p14:tracePt t="13412" x="2303463" y="2676525"/>
          <p14:tracePt t="13420" x="2344738" y="2676525"/>
          <p14:tracePt t="13429" x="2379663" y="2676525"/>
          <p14:tracePt t="13436" x="2397125" y="2676525"/>
          <p14:tracePt t="13445" x="2413000" y="2676525"/>
          <p14:tracePt t="13452" x="2438400" y="2676525"/>
          <p14:tracePt t="13460" x="2447925" y="2676525"/>
          <p14:tracePt t="13475" x="2455863" y="2676525"/>
          <p14:tracePt t="13483" x="2463800" y="2676525"/>
          <p14:tracePt t="13491" x="2473325" y="2676525"/>
          <p14:tracePt t="13515" x="2481263" y="2676525"/>
          <p14:tracePt t="13523" x="2489200" y="2676525"/>
          <p14:tracePt t="13531" x="2506663" y="2676525"/>
          <p14:tracePt t="13539" x="2524125" y="2676525"/>
          <p14:tracePt t="13547" x="2532063" y="2676525"/>
          <p14:tracePt t="13556" x="2557463" y="2676525"/>
          <p14:tracePt t="13564" x="2574925" y="2676525"/>
          <p14:tracePt t="13571" x="2582863" y="2676525"/>
          <p14:tracePt t="13580" x="2608263" y="2676525"/>
          <p14:tracePt t="13587" x="2633663" y="2676525"/>
          <p14:tracePt t="13596" x="2643188" y="2676525"/>
          <p14:tracePt t="13606" x="2668588" y="2676525"/>
          <p14:tracePt t="13614" x="2701925" y="2676525"/>
          <p14:tracePt t="13622" x="2727325" y="2676525"/>
          <p14:tracePt t="13630" x="2752725" y="2676525"/>
          <p14:tracePt t="13637" x="2805113" y="2676525"/>
          <p14:tracePt t="13646" x="2830513" y="2676525"/>
          <p14:tracePt t="13653" x="2871788" y="2676525"/>
          <p14:tracePt t="13661" x="2906713" y="2676525"/>
          <p14:tracePt t="13669" x="2932113" y="2676525"/>
          <p14:tracePt t="13677" x="2965450" y="2676525"/>
          <p14:tracePt t="13685" x="3000375" y="2676525"/>
          <p14:tracePt t="13693" x="3025775" y="2676525"/>
          <p14:tracePt t="13702" x="3051175" y="2676525"/>
          <p14:tracePt t="13709" x="3109913" y="2676525"/>
          <p14:tracePt t="13717" x="3135313" y="2676525"/>
          <p14:tracePt t="13725" x="3178175" y="2676525"/>
          <p14:tracePt t="13733" x="3211513" y="2676525"/>
          <p14:tracePt t="13741" x="3254375" y="2676525"/>
          <p14:tracePt t="13749" x="3314700" y="2676525"/>
          <p14:tracePt t="13757" x="3355975" y="2676525"/>
          <p14:tracePt t="13765" x="3398838" y="2676525"/>
          <p14:tracePt t="13773" x="3484563" y="2686050"/>
          <p14:tracePt t="13781" x="3543300" y="2686050"/>
          <p14:tracePt t="13789" x="3603625" y="2686050"/>
          <p14:tracePt t="13797" x="3662363" y="2693988"/>
          <p14:tracePt t="13805" x="3722688" y="2693988"/>
          <p14:tracePt t="13813" x="3790950" y="2693988"/>
          <p14:tracePt t="13821" x="3849688" y="2693988"/>
          <p14:tracePt t="13829" x="3960813" y="2701925"/>
          <p14:tracePt t="13837" x="4037013" y="2701925"/>
          <p14:tracePt t="13845" x="4079875" y="2701925"/>
          <p14:tracePt t="13853" x="4164013" y="2701925"/>
          <p14:tracePt t="13861" x="4240213" y="2711450"/>
          <p14:tracePt t="13870" x="4325938" y="2711450"/>
          <p14:tracePt t="13877" x="4419600" y="2711450"/>
          <p14:tracePt t="13885" x="4478338" y="2711450"/>
          <p14:tracePt t="13897" x="4538663" y="2711450"/>
          <p14:tracePt t="13903" x="4605338" y="2711450"/>
          <p14:tracePt t="13911" x="4708525" y="2711450"/>
          <p14:tracePt t="13919" x="4775200" y="2711450"/>
          <p14:tracePt t="13928" x="4852988" y="2711450"/>
          <p14:tracePt t="13937" x="4894263" y="2711450"/>
          <p14:tracePt t="13955" x="5064125" y="2711450"/>
          <p14:tracePt t="13959" x="5149850" y="2711450"/>
          <p14:tracePt t="13967" x="5226050" y="2711450"/>
          <p14:tracePt t="13975" x="5319713" y="2711450"/>
          <p14:tracePt t="13983" x="5395913" y="2711450"/>
          <p14:tracePt t="13991" x="5489575" y="2711450"/>
          <p14:tracePt t="13999" x="5565775" y="2711450"/>
          <p14:tracePt t="14007" x="5651500" y="2701925"/>
          <p14:tracePt t="14015" x="5753100" y="2701925"/>
          <p14:tracePt t="14023" x="5821363" y="2701925"/>
          <p14:tracePt t="14033" x="5905500" y="2701925"/>
          <p14:tracePt t="14040" x="5948363" y="2693988"/>
          <p14:tracePt t="14049" x="6076950" y="2693988"/>
          <p14:tracePt t="14056" x="6135688" y="2693988"/>
          <p14:tracePt t="14064" x="6262688" y="2693988"/>
          <p14:tracePt t="14071" x="6373813" y="2686050"/>
          <p14:tracePt t="14079" x="6457950" y="2686050"/>
          <p14:tracePt t="14087" x="6551613" y="2686050"/>
          <p14:tracePt t="14095" x="6645275" y="2686050"/>
          <p14:tracePt t="14103" x="6721475" y="2686050"/>
          <p14:tracePt t="14111" x="6832600" y="2686050"/>
          <p14:tracePt t="14119" x="6969125" y="2686050"/>
          <p14:tracePt t="14127" x="7070725" y="2686050"/>
          <p14:tracePt t="14135" x="7154863" y="2686050"/>
          <p14:tracePt t="14146" x="7223125" y="2686050"/>
          <p14:tracePt t="14152" x="7283450" y="2686050"/>
          <p14:tracePt t="14159" x="7367588" y="2686050"/>
          <p14:tracePt t="14169" x="7402513" y="2686050"/>
          <p14:tracePt t="14175" x="7443788" y="2686050"/>
          <p14:tracePt t="14185" x="7469188" y="2686050"/>
          <p14:tracePt t="14202" x="7478713" y="2686050"/>
          <p14:tracePt t="14315" x="7427913" y="2686050"/>
          <p14:tracePt t="14322" x="7359650" y="2711450"/>
          <p14:tracePt t="14332" x="7291388" y="2736850"/>
          <p14:tracePt t="14339" x="7164388" y="2770188"/>
          <p14:tracePt t="14347" x="7035800" y="2805113"/>
          <p14:tracePt t="14356" x="6721475" y="2863850"/>
          <p14:tracePt t="14361" x="6391275" y="2922588"/>
          <p14:tracePt t="14369" x="6059488" y="2957513"/>
          <p14:tracePt t="14377" x="5565775" y="2990850"/>
          <p14:tracePt t="14385" x="5038725" y="3016250"/>
          <p14:tracePt t="14393" x="4597400" y="3051175"/>
          <p14:tracePt t="14401" x="4359275" y="3067050"/>
          <p14:tracePt t="14409" x="4011613" y="3067050"/>
          <p14:tracePt t="14419" x="3748088" y="3084513"/>
          <p14:tracePt t="14425" x="3459163" y="3084513"/>
          <p14:tracePt t="14433" x="3314700" y="3084513"/>
          <p14:tracePt t="14441" x="3041650" y="3084513"/>
          <p14:tracePt t="14449" x="2838450" y="3084513"/>
          <p14:tracePt t="14457" x="2693988" y="3084513"/>
          <p14:tracePt t="14465" x="2397125" y="3084513"/>
          <p14:tracePt t="14475" x="2217738" y="3084513"/>
          <p14:tracePt t="14482" x="2090738" y="3084513"/>
          <p14:tracePt t="14492" x="1997075" y="3084513"/>
          <p14:tracePt t="14501" x="1870075" y="3084513"/>
          <p14:tracePt t="14508" x="1741488" y="3067050"/>
          <p14:tracePt t="14516" x="1581150" y="3059113"/>
          <p14:tracePt t="14524" x="1495425" y="3059113"/>
          <p14:tracePt t="14533" x="1411288" y="3051175"/>
          <p14:tracePt t="14540" x="1350963" y="3051175"/>
          <p14:tracePt t="14549" x="1343025" y="3051175"/>
          <p14:tracePt t="14556" x="1325563" y="3051175"/>
          <p14:tracePt t="14564" x="1325563" y="3041650"/>
          <p14:tracePt t="14652" x="1333500" y="3041650"/>
          <p14:tracePt t="14659" x="1350963" y="3041650"/>
          <p14:tracePt t="14667" x="1393825" y="3051175"/>
          <p14:tracePt t="14675" x="1436688" y="3051175"/>
          <p14:tracePt t="14683" x="1538288" y="3051175"/>
          <p14:tracePt t="14692" x="1622425" y="3051175"/>
          <p14:tracePt t="14702" x="1766888" y="3051175"/>
          <p14:tracePt t="14708" x="1885950" y="3051175"/>
          <p14:tracePt t="14717" x="2124075" y="3051175"/>
          <p14:tracePt t="14724" x="2278063" y="3051175"/>
          <p14:tracePt t="14732" x="2455863" y="3051175"/>
          <p14:tracePt t="14743" x="2592388" y="3051175"/>
          <p14:tracePt t="14747" x="2693988" y="3051175"/>
          <p14:tracePt t="14758" x="2846388" y="3051175"/>
          <p14:tracePt t="14763" x="2982913" y="3051175"/>
          <p14:tracePt t="14773" x="3109913" y="3051175"/>
          <p14:tracePt t="14781" x="3238500" y="3051175"/>
          <p14:tracePt t="14789" x="3348038" y="3051175"/>
          <p14:tracePt t="14798" x="3424238" y="3051175"/>
          <p14:tracePt t="14805" x="3509963" y="3051175"/>
          <p14:tracePt t="14813" x="3568700" y="3051175"/>
          <p14:tracePt t="14821" x="3636963" y="3051175"/>
          <p14:tracePt t="14829" x="3705225" y="3051175"/>
          <p14:tracePt t="14837" x="3781425" y="3051175"/>
          <p14:tracePt t="14845" x="3883025" y="3051175"/>
          <p14:tracePt t="14853" x="3951288" y="3051175"/>
          <p14:tracePt t="14861" x="4011613" y="3051175"/>
          <p14:tracePt t="14869" x="4052888" y="3051175"/>
          <p14:tracePt t="14877" x="4113213" y="3051175"/>
          <p14:tracePt t="14886" x="4181475" y="3059113"/>
          <p14:tracePt t="14893" x="4240213" y="3059113"/>
          <p14:tracePt t="14902" x="4351338" y="3059113"/>
          <p14:tracePt t="14909" x="4410075" y="3059113"/>
          <p14:tracePt t="14917" x="4486275" y="3059113"/>
          <p14:tracePt t="14925" x="4529138" y="3059113"/>
          <p14:tracePt t="14933" x="4597400" y="3059113"/>
          <p14:tracePt t="14953" x="4724400" y="3059113"/>
          <p14:tracePt t="14959" x="4767263" y="3059113"/>
          <p14:tracePt t="14965" x="4827588" y="3059113"/>
          <p14:tracePt t="14973" x="4860925" y="3059113"/>
          <p14:tracePt t="14982" x="4894263" y="3059113"/>
          <p14:tracePt t="14990" x="4919663" y="3059113"/>
          <p14:tracePt t="14997" x="4954588" y="3059113"/>
          <p14:tracePt t="15006" x="4987925" y="3059113"/>
          <p14:tracePt t="15014" x="5013325" y="3059113"/>
          <p14:tracePt t="15021" x="5030788" y="3059113"/>
          <p14:tracePt t="15030" x="5073650" y="3059113"/>
          <p14:tracePt t="15037" x="5099050" y="3059113"/>
          <p14:tracePt t="15047" x="5124450" y="3059113"/>
          <p14:tracePt t="15054" x="5149850" y="3059113"/>
          <p14:tracePt t="15064" x="5175250" y="3059113"/>
          <p14:tracePt t="15072" x="5208588" y="3059113"/>
          <p14:tracePt t="15079" x="5251450" y="3059113"/>
          <p14:tracePt t="15087" x="5276850" y="3059113"/>
          <p14:tracePt t="15095" x="5311775" y="3059113"/>
          <p14:tracePt t="15103" x="5345113" y="3059113"/>
          <p14:tracePt t="15111" x="5387975" y="3051175"/>
          <p14:tracePt t="15119" x="5421313" y="3051175"/>
          <p14:tracePt t="15127" x="5456238" y="3051175"/>
          <p14:tracePt t="15136" x="5472113" y="3041650"/>
          <p14:tracePt t="15143" x="5507038" y="3041650"/>
          <p14:tracePt t="15152" x="5540375" y="3041650"/>
          <p14:tracePt t="15159" x="5583238" y="3041650"/>
          <p14:tracePt t="15168" x="5626100" y="3041650"/>
          <p14:tracePt t="15176" x="5668963" y="3041650"/>
          <p14:tracePt t="15184" x="5694363" y="3041650"/>
          <p14:tracePt t="15191" x="5761038" y="3051175"/>
          <p14:tracePt t="15200" x="5803900" y="3051175"/>
          <p14:tracePt t="15207" x="5846763" y="3059113"/>
          <p14:tracePt t="15215" x="5872163" y="3067050"/>
          <p14:tracePt t="15223" x="5905500" y="3067050"/>
          <p14:tracePt t="15231" x="5940425" y="3067050"/>
          <p14:tracePt t="15239" x="5973763" y="3076575"/>
          <p14:tracePt t="15247" x="5991225" y="3076575"/>
          <p14:tracePt t="15255" x="6016625" y="3076575"/>
          <p14:tracePt t="15263" x="6042025" y="3076575"/>
          <p14:tracePt t="15271" x="6059488" y="3076575"/>
          <p14:tracePt t="15279" x="6076950" y="3076575"/>
          <p14:tracePt t="15287" x="6084888" y="3076575"/>
          <p14:tracePt t="15296" x="6110288" y="3076575"/>
          <p14:tracePt t="15304" x="6127750" y="3076575"/>
          <p14:tracePt t="15312" x="6143625" y="3076575"/>
          <p14:tracePt t="15321" x="6161088" y="3076575"/>
          <p14:tracePt t="15328" x="6186488" y="3076575"/>
          <p14:tracePt t="15338" x="6211888" y="3076575"/>
          <p14:tracePt t="15344" x="6229350" y="3076575"/>
          <p14:tracePt t="15354" x="6254750" y="3076575"/>
          <p14:tracePt t="15362" x="6280150" y="3076575"/>
          <p14:tracePt t="15370" x="6297613" y="3076575"/>
          <p14:tracePt t="15377" x="6305550" y="3076575"/>
          <p14:tracePt t="15404" x="6313488" y="3076575"/>
          <p14:tracePt t="15442" x="6323013" y="3076575"/>
          <p14:tracePt t="15458" x="6330950" y="3076575"/>
          <p14:tracePt t="15490" x="6338888" y="3076575"/>
          <p14:tracePt t="15513" x="6348413" y="3076575"/>
          <p14:tracePt t="15537" x="6356350" y="3076575"/>
          <p14:tracePt t="15553" x="6365875" y="3076575"/>
          <p14:tracePt t="15572" x="6373813" y="3076575"/>
          <p14:tracePt t="15627" x="6381750" y="3076575"/>
          <p14:tracePt t="15641" x="6391275" y="3076575"/>
          <p14:tracePt t="15667" x="6399213" y="3076575"/>
          <p14:tracePt t="15683" x="6407150" y="3076575"/>
          <p14:tracePt t="16827" x="6416675" y="3076575"/>
          <p14:tracePt t="16835" x="6442075" y="3084513"/>
          <p14:tracePt t="16843" x="6457950" y="3084513"/>
          <p14:tracePt t="16851" x="6457950" y="3094038"/>
          <p14:tracePt t="16859" x="6467475" y="3094038"/>
          <p14:tracePt t="16867" x="6475413" y="3094038"/>
          <p14:tracePt t="16875" x="6483350" y="3094038"/>
          <p14:tracePt t="16884" x="6492875" y="3094038"/>
          <p14:tracePt t="16900" x="6500813" y="3094038"/>
          <p14:tracePt t="17472" x="6483350" y="3094038"/>
          <p14:tracePt t="17480" x="6450013" y="3094038"/>
          <p14:tracePt t="17488" x="6399213" y="3094038"/>
          <p14:tracePt t="17496" x="6297613" y="3094038"/>
          <p14:tracePt t="17504" x="6143625" y="3094038"/>
          <p14:tracePt t="17512" x="6049963" y="3109913"/>
          <p14:tracePt t="17521" x="5813425" y="3144838"/>
          <p14:tracePt t="17528" x="5651500" y="3170238"/>
          <p14:tracePt t="17537" x="5524500" y="3186113"/>
          <p14:tracePt t="17544" x="5251450" y="3246438"/>
          <p14:tracePt t="17553" x="5091113" y="3271838"/>
          <p14:tracePt t="17560" x="4724400" y="3348038"/>
          <p14:tracePt t="17568" x="4579938" y="3373438"/>
          <p14:tracePt t="17576" x="4316413" y="3398838"/>
          <p14:tracePt t="17584" x="4011613" y="3433763"/>
          <p14:tracePt t="17592" x="3687763" y="3449638"/>
          <p14:tracePt t="17600" x="3509963" y="3467100"/>
          <p14:tracePt t="17608" x="3365500" y="3475038"/>
          <p14:tracePt t="17616" x="3094038" y="3475038"/>
          <p14:tracePt t="17624" x="2949575" y="3475038"/>
          <p14:tracePt t="17632" x="2805113" y="3475038"/>
          <p14:tracePt t="17640" x="2574925" y="3475038"/>
          <p14:tracePt t="17648" x="2455863" y="3475038"/>
          <p14:tracePt t="17657" x="2387600" y="3475038"/>
          <p14:tracePt t="17663" x="2286000" y="3475038"/>
          <p14:tracePt t="17674" x="2227263" y="3467100"/>
          <p14:tracePt t="17679" x="2184400" y="3459163"/>
          <p14:tracePt t="17689" x="2133600" y="3433763"/>
          <p14:tracePt t="17695" x="2090738" y="3424238"/>
          <p14:tracePt t="17705" x="2055813" y="3416300"/>
          <p14:tracePt t="17713" x="2022475" y="3416300"/>
          <p14:tracePt t="17721" x="1997075" y="3408363"/>
          <p14:tracePt t="17729" x="1954213" y="3408363"/>
          <p14:tracePt t="17737" x="1928813" y="3408363"/>
          <p14:tracePt t="17745" x="1895475" y="3408363"/>
          <p14:tracePt t="17753" x="1860550" y="3408363"/>
          <p14:tracePt t="17761" x="1827213" y="3416300"/>
          <p14:tracePt t="17770" x="1793875" y="3424238"/>
          <p14:tracePt t="17777" x="1766888" y="3433763"/>
          <p14:tracePt t="17786" x="1725613" y="3449638"/>
          <p14:tracePt t="17793" x="1682750" y="3459163"/>
          <p14:tracePt t="17802" x="1622425" y="3484563"/>
          <p14:tracePt t="17809" x="1563688" y="3492500"/>
          <p14:tracePt t="17817" x="1512888" y="3502025"/>
          <p14:tracePt t="17825" x="1470025" y="3509963"/>
          <p14:tracePt t="17833" x="1436688" y="3517900"/>
          <p14:tracePt t="17841" x="1393825" y="3527425"/>
          <p14:tracePt t="17849" x="1333500" y="3527425"/>
          <p14:tracePt t="17857" x="1300163" y="3527425"/>
          <p14:tracePt t="17865" x="1257300" y="3527425"/>
          <p14:tracePt t="17873" x="1231900" y="3527425"/>
          <p14:tracePt t="17882" x="1206500" y="3527425"/>
          <p14:tracePt t="17889" x="1163638" y="3527425"/>
          <p14:tracePt t="17897" x="1112838" y="3535363"/>
          <p14:tracePt t="17905" x="1044575" y="3535363"/>
          <p14:tracePt t="17913" x="985838" y="3535363"/>
          <p14:tracePt t="17921" x="952500" y="3535363"/>
          <p14:tracePt t="17929" x="892175" y="3535363"/>
          <p14:tracePt t="17939" x="808038" y="3535363"/>
          <p14:tracePt t="17945" x="704850" y="3535363"/>
          <p14:tracePt t="17955" x="646113" y="3543300"/>
          <p14:tracePt t="17961" x="603250" y="3543300"/>
          <p14:tracePt t="17971" x="577850" y="3543300"/>
          <p14:tracePt t="17980" x="534988" y="3543300"/>
          <p14:tracePt t="17987" x="501650" y="3543300"/>
          <p14:tracePt t="17995" x="441325" y="3543300"/>
          <p14:tracePt t="18003" x="407988" y="3543300"/>
          <p14:tracePt t="18011" x="374650" y="3543300"/>
          <p14:tracePt t="18019" x="347663" y="3543300"/>
          <p14:tracePt t="18028" x="314325" y="3543300"/>
          <p14:tracePt t="18037" x="296863" y="3543300"/>
          <p14:tracePt t="18044" x="288925" y="3543300"/>
          <p14:tracePt t="18053" x="271463" y="3543300"/>
          <p14:tracePt t="18060" x="263525" y="3543300"/>
          <p14:tracePt t="18116" x="255588" y="3543300"/>
          <p14:tracePt t="18237" x="255588" y="3552825"/>
          <p14:tracePt t="18302" x="263525" y="3560763"/>
          <p14:tracePt t="18310" x="271463" y="3560763"/>
          <p14:tracePt t="18326" x="280988" y="3560763"/>
          <p14:tracePt t="18333" x="288925" y="3560763"/>
          <p14:tracePt t="18341" x="296863" y="3560763"/>
          <p14:tracePt t="18365" x="306388" y="3560763"/>
          <p14:tracePt t="18373" x="306388" y="3568700"/>
          <p14:tracePt t="18381" x="322263" y="3568700"/>
          <p14:tracePt t="18397" x="331788" y="3568700"/>
          <p14:tracePt t="18405" x="339725" y="3586163"/>
          <p14:tracePt t="18414" x="339725" y="3603625"/>
          <p14:tracePt t="18422" x="339725" y="3654425"/>
          <p14:tracePt t="18429" x="288925" y="3738563"/>
          <p14:tracePt t="18437" x="246063" y="3816350"/>
          <p14:tracePt t="18687" x="255588" y="3806825"/>
          <p14:tracePt t="18695" x="271463" y="3781425"/>
          <p14:tracePt t="18704" x="288925" y="3763963"/>
          <p14:tracePt t="18714" x="314325" y="3738563"/>
          <p14:tracePt t="18720" x="339725" y="3730625"/>
          <p14:tracePt t="18728" x="374650" y="3713163"/>
          <p14:tracePt t="18735" x="407988" y="3687763"/>
          <p14:tracePt t="18745" x="441325" y="3687763"/>
          <p14:tracePt t="18751" x="466725" y="3671888"/>
          <p14:tracePt t="18759" x="476250" y="3662363"/>
          <p14:tracePt t="18767" x="484188" y="3646488"/>
          <p14:tracePt t="18775" x="501650" y="3636963"/>
          <p14:tracePt t="18791" x="509588" y="3629025"/>
          <p14:tracePt t="18807" x="509588" y="3619500"/>
          <p14:tracePt t="18898" x="519113" y="3619500"/>
          <p14:tracePt t="18914" x="527050" y="3611563"/>
          <p14:tracePt t="18922" x="534988" y="3611563"/>
          <p14:tracePt t="18931" x="544513" y="3611563"/>
          <p14:tracePt t="18937" x="560388" y="3603625"/>
          <p14:tracePt t="18955" x="603250" y="3603625"/>
          <p14:tracePt t="18961" x="620713" y="3603625"/>
          <p14:tracePt t="18969" x="646113" y="3603625"/>
          <p14:tracePt t="18977" x="663575" y="3603625"/>
          <p14:tracePt t="18985" x="679450" y="3603625"/>
          <p14:tracePt t="18993" x="696913" y="3603625"/>
          <p14:tracePt t="19002" x="722313" y="3603625"/>
          <p14:tracePt t="19009" x="747713" y="3603625"/>
          <p14:tracePt t="19017" x="790575" y="3603625"/>
          <p14:tracePt t="19025" x="823913" y="3603625"/>
          <p14:tracePt t="19033" x="858838" y="3603625"/>
          <p14:tracePt t="19042" x="892175" y="3603625"/>
          <p14:tracePt t="19050" x="935038" y="3603625"/>
          <p14:tracePt t="19058" x="960438" y="3603625"/>
          <p14:tracePt t="19066" x="1003300" y="3603625"/>
          <p14:tracePt t="19074" x="1044575" y="3603625"/>
          <p14:tracePt t="19083" x="1122363" y="3603625"/>
          <p14:tracePt t="19090" x="1181100" y="3603625"/>
          <p14:tracePt t="19098" x="1292225" y="3603625"/>
          <p14:tracePt t="19106" x="1350963" y="3603625"/>
          <p14:tracePt t="19116" x="1419225" y="3603625"/>
          <p14:tracePt t="19124" x="1477963" y="3603625"/>
          <p14:tracePt t="19132" x="1520825" y="3603625"/>
          <p14:tracePt t="19140" x="1581150" y="3603625"/>
          <p14:tracePt t="19148" x="1649413" y="3594100"/>
          <p14:tracePt t="19156" x="1708150" y="3594100"/>
          <p14:tracePt t="19164" x="1819275" y="3594100"/>
          <p14:tracePt t="19171" x="1878013" y="3594100"/>
          <p14:tracePt t="19180" x="1911350" y="3594100"/>
          <p14:tracePt t="19188" x="1954213" y="3594100"/>
          <p14:tracePt t="19196" x="2022475" y="3594100"/>
          <p14:tracePt t="19204" x="2073275" y="3594100"/>
          <p14:tracePt t="19212" x="2098675" y="3594100"/>
          <p14:tracePt t="19220" x="2141538" y="3594100"/>
          <p14:tracePt t="19228" x="2200275" y="3594100"/>
          <p14:tracePt t="19236" x="2260600" y="3594100"/>
          <p14:tracePt t="19245" x="2328863" y="3594100"/>
          <p14:tracePt t="19253" x="2405063" y="3594100"/>
          <p14:tracePt t="19261" x="2438400" y="3594100"/>
          <p14:tracePt t="19268" x="2498725" y="3594100"/>
          <p14:tracePt t="19276" x="2582863" y="3594100"/>
          <p14:tracePt t="19284" x="2686050" y="3594100"/>
          <p14:tracePt t="19292" x="2752725" y="3594100"/>
          <p14:tracePt t="19300" x="2838450" y="3594100"/>
          <p14:tracePt t="19308" x="2914650" y="3594100"/>
          <p14:tracePt t="19316" x="3008313" y="3594100"/>
          <p14:tracePt t="19324" x="3059113" y="3594100"/>
          <p14:tracePt t="19332" x="3178175" y="3594100"/>
          <p14:tracePt t="19340" x="3297238" y="3594100"/>
          <p14:tracePt t="19348" x="3382963" y="3594100"/>
          <p14:tracePt t="19356" x="3449638" y="3594100"/>
          <p14:tracePt t="19364" x="3552825" y="3594100"/>
          <p14:tracePt t="19372" x="3636963" y="3594100"/>
          <p14:tracePt t="19380" x="3722688" y="3594100"/>
          <p14:tracePt t="19388" x="3806825" y="3594100"/>
          <p14:tracePt t="19396" x="3892550" y="3594100"/>
          <p14:tracePt t="19406" x="3960813" y="3594100"/>
          <p14:tracePt t="19414" x="4062413" y="3594100"/>
          <p14:tracePt t="19422" x="4146550" y="3594100"/>
          <p14:tracePt t="19431" x="4189413" y="3594100"/>
          <p14:tracePt t="19437" x="4316413" y="3594100"/>
          <p14:tracePt t="19446" x="4402138" y="3594100"/>
          <p14:tracePt t="19454" x="4503738" y="3594100"/>
          <p14:tracePt t="19461" x="4640263" y="3594100"/>
          <p14:tracePt t="19470" x="4741863" y="3594100"/>
          <p14:tracePt t="19477" x="4827588" y="3594100"/>
          <p14:tracePt t="19486" x="4929188" y="3594100"/>
          <p14:tracePt t="19494" x="5022850" y="3594100"/>
          <p14:tracePt t="19502" x="5167313" y="3594100"/>
          <p14:tracePt t="19510" x="5235575" y="3594100"/>
          <p14:tracePt t="19518" x="5353050" y="3594100"/>
          <p14:tracePt t="19525" x="5489575" y="3594100"/>
          <p14:tracePt t="19534" x="5616575" y="3594100"/>
          <p14:tracePt t="19542" x="5684838" y="3594100"/>
          <p14:tracePt t="19550" x="5829300" y="3594100"/>
          <p14:tracePt t="19558" x="6008688" y="3611563"/>
          <p14:tracePt t="19565" x="6161088" y="3611563"/>
          <p14:tracePt t="19574" x="6272213" y="3611563"/>
          <p14:tracePt t="19582" x="6373813" y="3611563"/>
          <p14:tracePt t="19590" x="6500813" y="3611563"/>
          <p14:tracePt t="19598" x="6637338" y="3611563"/>
          <p14:tracePt t="19605" x="6764338" y="3611563"/>
          <p14:tracePt t="19615" x="6908800" y="3611563"/>
          <p14:tracePt t="19621" x="7002463" y="3611563"/>
          <p14:tracePt t="19630" x="7078663" y="3611563"/>
          <p14:tracePt t="19637" x="7189788" y="3611563"/>
          <p14:tracePt t="19646" x="7324725" y="3611563"/>
          <p14:tracePt t="19653" x="7385050" y="3611563"/>
          <p14:tracePt t="19661" x="7512050" y="3611563"/>
          <p14:tracePt t="19669" x="7613650" y="3611563"/>
          <p14:tracePt t="19679" x="7673975" y="3611563"/>
          <p14:tracePt t="19685" x="7742238" y="3611563"/>
          <p14:tracePt t="19695" x="7800975" y="3611563"/>
          <p14:tracePt t="19703" x="7861300" y="3611563"/>
          <p14:tracePt t="19711" x="7902575" y="3611563"/>
          <p14:tracePt t="19719" x="7927975" y="3611563"/>
          <p14:tracePt t="19727" x="7962900" y="3611563"/>
          <p14:tracePt t="19736" x="7996238" y="3611563"/>
          <p14:tracePt t="19744" x="8039100" y="3611563"/>
          <p14:tracePt t="19753" x="8064500" y="3611563"/>
          <p14:tracePt t="19761" x="8081963" y="3611563"/>
          <p14:tracePt t="19767" x="8107363" y="3611563"/>
          <p14:tracePt t="19775" x="8132763" y="3611563"/>
          <p14:tracePt t="19783" x="8140700" y="3611563"/>
          <p14:tracePt t="19791" x="8166100" y="3611563"/>
          <p14:tracePt t="19800" x="8175625" y="3611563"/>
          <p14:tracePt t="19815" x="8191500" y="3611563"/>
          <p14:tracePt t="19823" x="8201025" y="3619500"/>
          <p14:tracePt t="19839" x="8208963" y="3619500"/>
          <p14:tracePt t="19847" x="8218488" y="3619500"/>
          <p14:tracePt t="19864" x="8226425" y="3619500"/>
          <p14:tracePt t="19872" x="8234363" y="3619500"/>
          <p14:tracePt t="19880" x="8243888" y="3629025"/>
          <p14:tracePt t="19903" x="8251825" y="3629025"/>
          <p14:tracePt t="20131" x="8226425" y="3629025"/>
          <p14:tracePt t="20138" x="8191500" y="3636963"/>
          <p14:tracePt t="20148" x="8175625" y="3646488"/>
          <p14:tracePt t="20154" x="8150225" y="3646488"/>
          <p14:tracePt t="20163" x="8124825" y="3654425"/>
          <p14:tracePt t="20171" x="8107363" y="3654425"/>
          <p14:tracePt t="20178" x="8074025" y="3662363"/>
          <p14:tracePt t="20187" x="8039100" y="3671888"/>
          <p14:tracePt t="20193" x="7988300" y="3679825"/>
          <p14:tracePt t="20201" x="7962900" y="3687763"/>
          <p14:tracePt t="20209" x="7912100" y="3697288"/>
          <p14:tracePt t="20217" x="7869238" y="3705225"/>
          <p14:tracePt t="20225" x="7793038" y="3722688"/>
          <p14:tracePt t="20233" x="7681913" y="3738563"/>
          <p14:tracePt t="20241" x="7631113" y="3748088"/>
          <p14:tracePt t="20249" x="7529513" y="3756025"/>
          <p14:tracePt t="20257" x="7350125" y="3798888"/>
          <p14:tracePt t="20268" x="7232650" y="3806825"/>
          <p14:tracePt t="20274" x="7104063" y="3832225"/>
          <p14:tracePt t="20285" x="6977063" y="3857625"/>
          <p14:tracePt t="20292" x="6900863" y="3867150"/>
          <p14:tracePt t="20302" x="6764338" y="3892550"/>
          <p14:tracePt t="20308" x="6627813" y="3908425"/>
          <p14:tracePt t="20317" x="6475413" y="3935413"/>
          <p14:tracePt t="20324" x="6356350" y="3960813"/>
          <p14:tracePt t="20333" x="6169025" y="4002088"/>
          <p14:tracePt t="20340" x="6076950" y="4011613"/>
          <p14:tracePt t="20348" x="5915025" y="4037013"/>
          <p14:tracePt t="20356" x="5641975" y="4070350"/>
          <p14:tracePt t="20364" x="5549900" y="4087813"/>
          <p14:tracePt t="20371" x="5327650" y="4113213"/>
          <p14:tracePt t="20380" x="5141913" y="4146550"/>
          <p14:tracePt t="20388" x="4835525" y="4197350"/>
          <p14:tracePt t="20395" x="4708525" y="4206875"/>
          <p14:tracePt t="20405" x="4546600" y="4232275"/>
          <p14:tracePt t="20412" x="4435475" y="4240213"/>
          <p14:tracePt t="20421" x="4249738" y="4265613"/>
          <p14:tracePt t="20428" x="4156075" y="4283075"/>
          <p14:tracePt t="20436" x="4027488" y="4291013"/>
          <p14:tracePt t="20444" x="3908425" y="4300538"/>
          <p14:tracePt t="20453" x="3824288" y="4316413"/>
          <p14:tracePt t="20460" x="3697288" y="4325938"/>
          <p14:tracePt t="20468" x="3594100" y="4325938"/>
          <p14:tracePt t="20476" x="3535363" y="4325938"/>
          <p14:tracePt t="20484" x="3424238" y="4325938"/>
          <p14:tracePt t="20492" x="3340100" y="4325938"/>
          <p14:tracePt t="20501" x="3254375" y="4325938"/>
          <p14:tracePt t="20507" x="3186113" y="4325938"/>
          <p14:tracePt t="20516" x="3067050" y="4325938"/>
          <p14:tracePt t="20524" x="3000375" y="4325938"/>
          <p14:tracePt t="20532" x="2897188" y="4325938"/>
          <p14:tracePt t="20540" x="2813050" y="4325938"/>
          <p14:tracePt t="20547" x="2727325" y="4325938"/>
          <p14:tracePt t="20556" x="2617788" y="4325938"/>
          <p14:tracePt t="20565" x="2481263" y="4325938"/>
          <p14:tracePt t="20574" x="2379663" y="4325938"/>
          <p14:tracePt t="20582" x="2268538" y="4325938"/>
          <p14:tracePt t="20590" x="2184400" y="4325938"/>
          <p14:tracePt t="20598" x="2098675" y="4325938"/>
          <p14:tracePt t="20605" x="2022475" y="4325938"/>
          <p14:tracePt t="20614" x="1954213" y="4325938"/>
          <p14:tracePt t="20621" x="1911350" y="4325938"/>
          <p14:tracePt t="20630" x="1827213" y="4325938"/>
          <p14:tracePt t="20638" x="1776413" y="4325938"/>
          <p14:tracePt t="20645" x="1716088" y="4325938"/>
          <p14:tracePt t="20653" x="1665288" y="4325938"/>
          <p14:tracePt t="20662" x="1606550" y="4325938"/>
          <p14:tracePt t="20669" x="1571625" y="4325938"/>
          <p14:tracePt t="20677" x="1546225" y="4325938"/>
          <p14:tracePt t="20685" x="1538288" y="4316413"/>
          <p14:tracePt t="20693" x="1504950" y="4316413"/>
          <p14:tracePt t="20702" x="1470025" y="4316413"/>
          <p14:tracePt t="20709" x="1436688" y="4308475"/>
          <p14:tracePt t="20717" x="1411288" y="4308475"/>
          <p14:tracePt t="20725" x="1360488" y="4300538"/>
          <p14:tracePt t="20733" x="1333500" y="4300538"/>
          <p14:tracePt t="20742" x="1292225" y="4291013"/>
          <p14:tracePt t="20749" x="1231900" y="4291013"/>
          <p14:tracePt t="20757" x="1173163" y="4283075"/>
          <p14:tracePt t="20765" x="1138238" y="4283075"/>
          <p14:tracePt t="20773" x="1104900" y="4275138"/>
          <p14:tracePt t="20781" x="1062038" y="4265613"/>
          <p14:tracePt t="20789" x="1028700" y="4265613"/>
          <p14:tracePt t="20797" x="993775" y="4257675"/>
          <p14:tracePt t="20805" x="968375" y="4249738"/>
          <p14:tracePt t="20813" x="942975" y="4249738"/>
          <p14:tracePt t="20823" x="925513" y="4240213"/>
          <p14:tracePt t="20829" x="900113" y="4232275"/>
          <p14:tracePt t="20845" x="892175" y="4232275"/>
          <p14:tracePt t="20863" x="892175" y="4224338"/>
          <p14:tracePt t="20869" x="884238" y="4224338"/>
          <p14:tracePt t="20887" x="874713" y="4224338"/>
          <p14:tracePt t="20904" x="874713" y="4214813"/>
          <p14:tracePt t="20920" x="874713" y="4206875"/>
          <p14:tracePt t="20991" x="884238" y="4206875"/>
          <p14:tracePt t="20999" x="960438" y="4197350"/>
          <p14:tracePt t="21007" x="1062038" y="4197350"/>
          <p14:tracePt t="21015" x="1163638" y="4189413"/>
          <p14:tracePt t="21024" x="1300163" y="4189413"/>
          <p14:tracePt t="21032" x="1401763" y="4171950"/>
          <p14:tracePt t="21040" x="1504950" y="4171950"/>
          <p14:tracePt t="21048" x="1674813" y="4171950"/>
          <p14:tracePt t="21055" x="1809750" y="4171950"/>
          <p14:tracePt t="21064" x="1928813" y="4171950"/>
          <p14:tracePt t="21071" x="1989138" y="4171950"/>
          <p14:tracePt t="21080" x="2039938" y="4171950"/>
          <p14:tracePt t="21087" x="2116138" y="4171950"/>
          <p14:tracePt t="21095" x="2159000" y="4171950"/>
          <p14:tracePt t="21103" x="2192338" y="4171950"/>
          <p14:tracePt t="21112" x="2217738" y="4171950"/>
          <p14:tracePt t="21120" x="2252663" y="4171950"/>
          <p14:tracePt t="21130" x="2278063" y="4171950"/>
          <p14:tracePt t="21136" x="2293938" y="4171950"/>
          <p14:tracePt t="21145" x="2311400" y="4171950"/>
          <p14:tracePt t="21153" x="2336800" y="4171950"/>
          <p14:tracePt t="21162" x="2354263" y="4171950"/>
          <p14:tracePt t="21170" x="2371725" y="4171950"/>
          <p14:tracePt t="21178" x="2397125" y="4171950"/>
          <p14:tracePt t="21187" x="2413000" y="4171950"/>
          <p14:tracePt t="21194" x="2438400" y="4171950"/>
          <p14:tracePt t="21203" x="2463800" y="4171950"/>
          <p14:tracePt t="21210" x="2489200" y="4171950"/>
          <p14:tracePt t="21218" x="2524125" y="4171950"/>
          <p14:tracePt t="21225" x="2549525" y="4171950"/>
          <p14:tracePt t="21233" x="2582863" y="4171950"/>
          <p14:tracePt t="21241" x="2608263" y="4171950"/>
          <p14:tracePt t="21250" x="2668588" y="4171950"/>
          <p14:tracePt t="21258" x="2693988" y="4171950"/>
          <p14:tracePt t="21265" x="2719388" y="4171950"/>
          <p14:tracePt t="21274" x="2744788" y="4171950"/>
          <p14:tracePt t="21282" x="2762250" y="4171950"/>
          <p14:tracePt t="21289" x="2787650" y="4171950"/>
          <p14:tracePt t="21298" x="2813050" y="4171950"/>
          <p14:tracePt t="21306" x="2830513" y="4171950"/>
          <p14:tracePt t="21314" x="2855913" y="4171950"/>
          <p14:tracePt t="21322" x="2897188" y="4171950"/>
          <p14:tracePt t="21330" x="2922588" y="4171950"/>
          <p14:tracePt t="21338" x="2940050" y="4171950"/>
          <p14:tracePt t="21346" x="2957513" y="4171950"/>
          <p14:tracePt t="21354" x="2982913" y="4171950"/>
          <p14:tracePt t="21371" x="3000375" y="4171950"/>
          <p14:tracePt t="21387" x="3008313" y="4171950"/>
          <p14:tracePt t="21428" x="3016250" y="4171950"/>
          <p14:tracePt t="21444" x="3025775" y="4171950"/>
          <p14:tracePt t="21492" x="3033713" y="4171950"/>
          <p14:tracePt t="21508" x="3041650" y="4181475"/>
          <p14:tracePt t="21524" x="3051175" y="4181475"/>
          <p14:tracePt t="21548" x="3059113" y="4181475"/>
          <p14:tracePt t="21556" x="3067050" y="4181475"/>
          <p14:tracePt t="21572" x="3076575" y="4181475"/>
          <p14:tracePt t="21596" x="3084513" y="4181475"/>
          <p14:tracePt t="21604" x="3094038" y="4181475"/>
          <p14:tracePt t="21643" x="3101975" y="4181475"/>
          <p14:tracePt t="21667" x="3109913" y="4181475"/>
          <p14:tracePt t="22112" x="3119438" y="4181475"/>
          <p14:tracePt t="22724" x="3127375" y="4181475"/>
          <p14:tracePt t="32392" x="3127375" y="4189413"/>
          <p14:tracePt t="32794" x="3135313" y="4189413"/>
          <p14:tracePt t="32800" x="3152775" y="4189413"/>
          <p14:tracePt t="32808" x="3211513" y="4164013"/>
          <p14:tracePt t="32816" x="3254375" y="4146550"/>
          <p14:tracePt t="32824" x="3340100" y="4130675"/>
          <p14:tracePt t="32833" x="3433763" y="4121150"/>
          <p14:tracePt t="32839" x="3611563" y="4095750"/>
          <p14:tracePt t="32850" x="3713163" y="4079875"/>
          <p14:tracePt t="32855" x="3849688" y="4070350"/>
          <p14:tracePt t="32865" x="3968750" y="4044950"/>
          <p14:tracePt t="32871" x="4164013" y="4037013"/>
          <p14:tracePt t="32881" x="4308475" y="4037013"/>
          <p14:tracePt t="32889" x="4435475" y="4019550"/>
          <p14:tracePt t="32898" x="4572000" y="4019550"/>
          <p14:tracePt t="32905" x="4767263" y="4019550"/>
          <p14:tracePt t="32913" x="4852988" y="4019550"/>
          <p14:tracePt t="32921" x="4979988" y="4019550"/>
          <p14:tracePt t="32929" x="5132388" y="4019550"/>
          <p14:tracePt t="32954" x="5430838" y="4019550"/>
          <p14:tracePt t="32961" x="5489575" y="4019550"/>
          <p14:tracePt t="32970" x="5557838" y="4019550"/>
          <p14:tracePt t="32977" x="5600700" y="4019550"/>
          <p14:tracePt t="32985" x="5634038" y="4019550"/>
          <p14:tracePt t="32993" x="5659438" y="4019550"/>
          <p14:tracePt t="33002" x="5668963" y="4019550"/>
          <p14:tracePt t="33009" x="5684838" y="4019550"/>
          <p14:tracePt t="33018" x="5694363" y="4019550"/>
          <p14:tracePt t="33122" x="5668963" y="4019550"/>
          <p14:tracePt t="33132" x="5616575" y="4019550"/>
          <p14:tracePt t="33138" x="5540375" y="4019550"/>
          <p14:tracePt t="33148" x="5456238" y="4019550"/>
          <p14:tracePt t="33154" x="5319713" y="4019550"/>
          <p14:tracePt t="33164" x="5175250" y="4019550"/>
          <p14:tracePt t="33172" x="5048250" y="4019550"/>
          <p14:tracePt t="33180" x="4878388" y="4019550"/>
          <p14:tracePt t="33188" x="4665663" y="4037013"/>
          <p14:tracePt t="33196" x="4460875" y="4037013"/>
          <p14:tracePt t="33204" x="4308475" y="4037013"/>
          <p14:tracePt t="33212" x="4206875" y="4037013"/>
          <p14:tracePt t="33222" x="3925888" y="4027488"/>
          <p14:tracePt t="33227" x="3832225" y="4019550"/>
          <p14:tracePt t="33238" x="3629025" y="3986213"/>
          <p14:tracePt t="33244" x="3484563" y="3968750"/>
          <p14:tracePt t="33253" x="3398838" y="3951288"/>
          <p14:tracePt t="33260" x="3279775" y="3935413"/>
          <p14:tracePt t="33270" x="3178175" y="3908425"/>
          <p14:tracePt t="33276" x="3094038" y="3883025"/>
          <p14:tracePt t="33285" x="3051175" y="3875088"/>
          <p14:tracePt t="33292" x="2949575" y="3857625"/>
          <p14:tracePt t="33300" x="2889250" y="3832225"/>
          <p14:tracePt t="33308" x="2813050" y="3816350"/>
          <p14:tracePt t="33316" x="2762250" y="3806825"/>
          <p14:tracePt t="33324" x="2727325" y="3798888"/>
          <p14:tracePt t="33331" x="2686050" y="3773488"/>
          <p14:tracePt t="33339" x="2633663" y="3756025"/>
          <p14:tracePt t="33347" x="2532063" y="3730625"/>
          <p14:tracePt t="33355" x="2489200" y="3713163"/>
          <p14:tracePt t="33363" x="2438400" y="3705225"/>
          <p14:tracePt t="33371" x="2397125" y="3697288"/>
          <p14:tracePt t="33379" x="2319338" y="3679825"/>
          <p14:tracePt t="33387" x="2260600" y="3662363"/>
          <p14:tracePt t="33395" x="2200275" y="3654425"/>
          <p14:tracePt t="33403" x="2141538" y="3646488"/>
          <p14:tracePt t="33412" x="2090738" y="3636963"/>
          <p14:tracePt t="33420" x="2047875" y="3629025"/>
          <p14:tracePt t="33430" x="2005013" y="3619500"/>
          <p14:tracePt t="33437" x="1954213" y="3603625"/>
          <p14:tracePt t="33446" x="1895475" y="3586163"/>
          <p14:tracePt t="33456" x="1844675" y="3568700"/>
          <p14:tracePt t="33461" x="1784350" y="3560763"/>
          <p14:tracePt t="33469" x="1716088" y="3552825"/>
          <p14:tracePt t="33477" x="1657350" y="3543300"/>
          <p14:tracePt t="33486" x="1555750" y="3517900"/>
          <p14:tracePt t="33493" x="1477963" y="3509963"/>
          <p14:tracePt t="33502" x="1419225" y="3492500"/>
          <p14:tracePt t="33509" x="1360488" y="3484563"/>
          <p14:tracePt t="33517" x="1300163" y="3475038"/>
          <p14:tracePt t="33525" x="1223963" y="3467100"/>
          <p14:tracePt t="33533" x="1163638" y="3459163"/>
          <p14:tracePt t="33541" x="1096963" y="3441700"/>
          <p14:tracePt t="33549" x="993775" y="3433763"/>
          <p14:tracePt t="33557" x="935038" y="3424238"/>
          <p14:tracePt t="33565" x="909638" y="3424238"/>
          <p14:tracePt t="33573" x="866775" y="3416300"/>
          <p14:tracePt t="33581" x="808038" y="3408363"/>
          <p14:tracePt t="33589" x="773113" y="3408363"/>
          <p14:tracePt t="33597" x="755650" y="3408363"/>
          <p14:tracePt t="33606" x="730250" y="3398838"/>
          <p14:tracePt t="33614" x="722313" y="3398838"/>
          <p14:tracePt t="33623" x="714375" y="3398838"/>
          <p14:tracePt t="33629" x="696913" y="3390900"/>
          <p14:tracePt t="33638" x="688975" y="3390900"/>
          <p14:tracePt t="33645" x="679450" y="3382963"/>
          <p14:tracePt t="33653" x="663575" y="3382963"/>
          <p14:tracePt t="33661" x="654050" y="3373438"/>
          <p14:tracePt t="33669" x="628650" y="3373438"/>
          <p14:tracePt t="33677" x="611188" y="3373438"/>
          <p14:tracePt t="33685" x="577850" y="3365500"/>
          <p14:tracePt t="33693" x="560388" y="3355975"/>
          <p14:tracePt t="33702" x="534988" y="3348038"/>
          <p14:tracePt t="33709" x="527050" y="3340100"/>
          <p14:tracePt t="33718" x="519113" y="3340100"/>
          <p14:tracePt t="33736" x="509588" y="3330575"/>
          <p14:tracePt t="33823" x="519113" y="3322638"/>
          <p14:tracePt t="33831" x="552450" y="3305175"/>
          <p14:tracePt t="33839" x="646113" y="3279775"/>
          <p14:tracePt t="33847" x="688975" y="3271838"/>
          <p14:tracePt t="33855" x="808038" y="3246438"/>
          <p14:tracePt t="33863" x="866775" y="3238500"/>
          <p14:tracePt t="33871" x="1003300" y="3228975"/>
          <p14:tracePt t="33879" x="1198563" y="3228975"/>
          <p14:tracePt t="33887" x="1385888" y="3211513"/>
          <p14:tracePt t="33895" x="1520825" y="3211513"/>
          <p14:tracePt t="33903" x="1649413" y="3211513"/>
          <p14:tracePt t="33911" x="1708150" y="3211513"/>
          <p14:tracePt t="33919" x="1766888" y="3211513"/>
          <p14:tracePt t="33927" x="1809750" y="3221038"/>
          <p14:tracePt t="33935" x="1819275" y="3246438"/>
          <p14:tracePt t="33944" x="1819275" y="3314700"/>
          <p14:tracePt t="33955" x="1708150" y="3424238"/>
          <p14:tracePt t="33960" x="1649413" y="3475038"/>
          <p14:tracePt t="34138" x="1674813" y="3441700"/>
          <p14:tracePt t="34146" x="1751013" y="3390900"/>
          <p14:tracePt t="34154" x="1844675" y="3355975"/>
          <p14:tracePt t="34162" x="1946275" y="3314700"/>
          <p14:tracePt t="34172" x="2047875" y="3279775"/>
          <p14:tracePt t="34178" x="2174875" y="3246438"/>
          <p14:tracePt t="34187" x="2379663" y="3203575"/>
          <p14:tracePt t="34194" x="2455863" y="3203575"/>
          <p14:tracePt t="34203" x="2592388" y="3195638"/>
          <p14:tracePt t="34210" x="2711450" y="3178175"/>
          <p14:tracePt t="34218" x="2820988" y="3178175"/>
          <p14:tracePt t="34226" x="2965450" y="3178175"/>
          <p14:tracePt t="34234" x="3094038" y="3178175"/>
          <p14:tracePt t="34242" x="3178175" y="3178175"/>
          <p14:tracePt t="34249" x="3314700" y="3178175"/>
          <p14:tracePt t="34257" x="3416300" y="3178175"/>
          <p14:tracePt t="34265" x="3517900" y="3170238"/>
          <p14:tracePt t="34273" x="3629025" y="3170238"/>
          <p14:tracePt t="34281" x="3730625" y="3170238"/>
          <p14:tracePt t="34289" x="3857625" y="3170238"/>
          <p14:tracePt t="34297" x="3925888" y="3160713"/>
          <p14:tracePt t="34307" x="4079875" y="3160713"/>
          <p14:tracePt t="34315" x="4224338" y="3144838"/>
          <p14:tracePt t="34323" x="4351338" y="3144838"/>
          <p14:tracePt t="34331" x="4529138" y="3135313"/>
          <p14:tracePt t="34340" x="4665663" y="3127375"/>
          <p14:tracePt t="34347" x="4903788" y="3109913"/>
          <p14:tracePt t="34356" x="5048250" y="3094038"/>
          <p14:tracePt t="34364" x="5200650" y="3084513"/>
          <p14:tracePt t="34372" x="5294313" y="3059113"/>
          <p14:tracePt t="34380" x="5489575" y="3033713"/>
          <p14:tracePt t="34389" x="5591175" y="3025775"/>
          <p14:tracePt t="34395" x="5702300" y="3016250"/>
          <p14:tracePt t="34403" x="5821363" y="2990850"/>
          <p14:tracePt t="34411" x="5948363" y="2982913"/>
          <p14:tracePt t="34419" x="6049963" y="2965450"/>
          <p14:tracePt t="34427" x="6135688" y="2957513"/>
          <p14:tracePt t="34435" x="6211888" y="2949575"/>
          <p14:tracePt t="34443" x="6254750" y="2949575"/>
          <p14:tracePt t="34452" x="6323013" y="2940050"/>
          <p14:tracePt t="34459" x="6416675" y="2922588"/>
          <p14:tracePt t="34468" x="6467475" y="2922588"/>
          <p14:tracePt t="34475" x="6518275" y="2922588"/>
          <p14:tracePt t="34483" x="6602413" y="2914650"/>
          <p14:tracePt t="34491" x="6670675" y="2914650"/>
          <p14:tracePt t="34499" x="6721475" y="2906713"/>
          <p14:tracePt t="34508" x="6772275" y="2906713"/>
          <p14:tracePt t="34515" x="6850063" y="2906713"/>
          <p14:tracePt t="34523" x="6908800" y="2906713"/>
          <p14:tracePt t="34531" x="6959600" y="2906713"/>
          <p14:tracePt t="34540" x="7019925" y="2906713"/>
          <p14:tracePt t="34547" x="7088188" y="2906713"/>
          <p14:tracePt t="34556" x="7164388" y="2906713"/>
          <p14:tracePt t="34563" x="7223125" y="2906713"/>
          <p14:tracePt t="34572" x="7273925" y="2906713"/>
          <p14:tracePt t="34582" x="7359650" y="2906713"/>
          <p14:tracePt t="34587" x="7435850" y="2906713"/>
          <p14:tracePt t="34597" x="7521575" y="2906713"/>
          <p14:tracePt t="34603" x="7588250" y="2906713"/>
          <p14:tracePt t="34613" x="7666038" y="2906713"/>
          <p14:tracePt t="34621" x="7724775" y="2906713"/>
          <p14:tracePt t="34629" x="7783513" y="2914650"/>
          <p14:tracePt t="34637" x="7843838" y="2914650"/>
          <p14:tracePt t="34645" x="7902575" y="2922588"/>
          <p14:tracePt t="34653" x="7962900" y="2940050"/>
          <p14:tracePt t="34661" x="7988300" y="2940050"/>
          <p14:tracePt t="34669" x="8031163" y="2940050"/>
          <p14:tracePt t="34677" x="8089900" y="2949575"/>
          <p14:tracePt t="34685" x="8150225" y="2949575"/>
          <p14:tracePt t="34693" x="8208963" y="2957513"/>
          <p14:tracePt t="34701" x="8251825" y="2965450"/>
          <p14:tracePt t="34710" x="8285163" y="2974975"/>
          <p14:tracePt t="34717" x="8320088" y="2982913"/>
          <p14:tracePt t="34726" x="8353425" y="2990850"/>
          <p14:tracePt t="34733" x="8404225" y="3008313"/>
          <p14:tracePt t="34741" x="8421688" y="3016250"/>
          <p14:tracePt t="34749" x="8455025" y="3025775"/>
          <p14:tracePt t="34757" x="8480425" y="3033713"/>
          <p14:tracePt t="34765" x="8515350" y="3041650"/>
          <p14:tracePt t="34773" x="8532813" y="3059113"/>
          <p14:tracePt t="34782" x="8548688" y="3067050"/>
          <p14:tracePt t="34789" x="8574088" y="3084513"/>
          <p14:tracePt t="34797" x="8599488" y="3094038"/>
          <p14:tracePt t="34805" x="8616950" y="3109913"/>
          <p14:tracePt t="34813" x="8642350" y="3135313"/>
          <p14:tracePt t="34821" x="8667750" y="3160713"/>
          <p14:tracePt t="34829" x="8702675" y="3186113"/>
          <p14:tracePt t="34837" x="8728075" y="3228975"/>
          <p14:tracePt t="34845" x="8753475" y="3246438"/>
          <p14:tracePt t="34853" x="8796338" y="3297238"/>
          <p14:tracePt t="34863" x="8812213" y="3322638"/>
          <p14:tracePt t="34869" x="8821738" y="3340100"/>
          <p14:tracePt t="34879" x="8829675" y="3355975"/>
          <p14:tracePt t="34885" x="8847138" y="3373438"/>
          <p14:tracePt t="34897" x="8855075" y="3390900"/>
          <p14:tracePt t="34903" x="8863013" y="3408363"/>
          <p14:tracePt t="34911" x="8863013" y="3424238"/>
          <p14:tracePt t="34919" x="8872538" y="3433763"/>
          <p14:tracePt t="34927" x="8872538" y="3449638"/>
          <p14:tracePt t="34936" x="8872538" y="3475038"/>
          <p14:tracePt t="34943" x="8872538" y="3492500"/>
          <p14:tracePt t="34952" x="8872538" y="3517900"/>
          <p14:tracePt t="34959" x="8872538" y="3552825"/>
          <p14:tracePt t="34967" x="8855075" y="3594100"/>
          <p14:tracePt t="34975" x="8829675" y="3646488"/>
          <p14:tracePt t="34983" x="8812213" y="3671888"/>
          <p14:tracePt t="34991" x="8796338" y="3705225"/>
          <p14:tracePt t="34999" x="8769350" y="3756025"/>
          <p14:tracePt t="35007" x="8736013" y="3798888"/>
          <p14:tracePt t="35015" x="8693150" y="3867150"/>
          <p14:tracePt t="35023" x="8659813" y="3908425"/>
          <p14:tracePt t="35038" x="8609013" y="3960813"/>
          <p14:tracePt t="35039" x="8558213" y="3994150"/>
          <p14:tracePt t="35047" x="8489950" y="4037013"/>
          <p14:tracePt t="35055" x="8388350" y="4113213"/>
          <p14:tracePt t="35063" x="8328025" y="4130675"/>
          <p14:tracePt t="35071" x="8191500" y="4189413"/>
          <p14:tracePt t="35079" x="8074025" y="4224338"/>
          <p14:tracePt t="35087" x="7912100" y="4275138"/>
          <p14:tracePt t="35095" x="7742238" y="4316413"/>
          <p14:tracePt t="35105" x="7623175" y="4341813"/>
          <p14:tracePt t="35112" x="7418388" y="4376738"/>
          <p14:tracePt t="35119" x="7273925" y="4402138"/>
          <p14:tracePt t="35127" x="7121525" y="4427538"/>
          <p14:tracePt t="35135" x="7002463" y="4452938"/>
          <p14:tracePt t="35143" x="6916738" y="4460875"/>
          <p14:tracePt t="35152" x="6756400" y="4486275"/>
          <p14:tracePt t="35161" x="6627813" y="4513263"/>
          <p14:tracePt t="35168" x="6518275" y="4521200"/>
          <p14:tracePt t="35177" x="6442075" y="4529138"/>
          <p14:tracePt t="35186" x="6280150" y="4554538"/>
          <p14:tracePt t="35194" x="6143625" y="4572000"/>
          <p14:tracePt t="35204" x="6016625" y="4579938"/>
          <p14:tracePt t="35210" x="5838825" y="4589463"/>
          <p14:tracePt t="35219" x="5778500" y="4589463"/>
          <p14:tracePt t="35226" x="5634038" y="4605338"/>
          <p14:tracePt t="35234" x="5549900" y="4605338"/>
          <p14:tracePt t="35242" x="5481638" y="4605338"/>
          <p14:tracePt t="35250" x="5380038" y="4605338"/>
          <p14:tracePt t="35258" x="5251450" y="4605338"/>
          <p14:tracePt t="35265" x="5167313" y="4605338"/>
          <p14:tracePt t="35274" x="5099050" y="4605338"/>
          <p14:tracePt t="35281" x="5030788" y="4605338"/>
          <p14:tracePt t="35289" x="4954588" y="4605338"/>
          <p14:tracePt t="35297" x="4843463" y="4605338"/>
          <p14:tracePt t="35305" x="4767263" y="4605338"/>
          <p14:tracePt t="35313" x="4683125" y="4589463"/>
          <p14:tracePt t="35321" x="4572000" y="4589463"/>
          <p14:tracePt t="35329" x="4486275" y="4579938"/>
          <p14:tracePt t="35337" x="4402138" y="4579938"/>
          <p14:tracePt t="35345" x="4300538" y="4579938"/>
          <p14:tracePt t="35353" x="4214813" y="4579938"/>
          <p14:tracePt t="35361" x="4113213" y="4579938"/>
          <p14:tracePt t="35369" x="4019550" y="4579938"/>
          <p14:tracePt t="35377" x="3943350" y="4579938"/>
          <p14:tracePt t="35386" x="3790950" y="4579938"/>
          <p14:tracePt t="35393" x="3687763" y="4579938"/>
          <p14:tracePt t="35402" x="3619500" y="4579938"/>
          <p14:tracePt t="35409" x="3475038" y="4597400"/>
          <p14:tracePt t="35417" x="3408363" y="4597400"/>
          <p14:tracePt t="35425" x="3322638" y="4597400"/>
          <p14:tracePt t="35435" x="3221038" y="4597400"/>
          <p14:tracePt t="35441" x="3160713" y="4597400"/>
          <p14:tracePt t="35452" x="3109913" y="4597400"/>
          <p14:tracePt t="35457" x="3059113" y="4597400"/>
          <p14:tracePt t="35468" x="3033713" y="4597400"/>
          <p14:tracePt t="35476" x="2990850" y="4597400"/>
          <p14:tracePt t="35484" x="2940050" y="4597400"/>
          <p14:tracePt t="35491" x="2889250" y="4597400"/>
          <p14:tracePt t="35500" x="2813050" y="4589463"/>
          <p14:tracePt t="35508" x="2752725" y="4589463"/>
          <p14:tracePt t="35515" x="2711450" y="4589463"/>
          <p14:tracePt t="35524" x="2643188" y="4579938"/>
          <p14:tracePt t="35531" x="2566988" y="4572000"/>
          <p14:tracePt t="35540" x="2481263" y="4564063"/>
          <p14:tracePt t="35547" x="2405063" y="4546600"/>
          <p14:tracePt t="35556" x="2336800" y="4538663"/>
          <p14:tracePt t="35564" x="2286000" y="4538663"/>
          <p14:tracePt t="35572" x="2184400" y="4521200"/>
          <p14:tracePt t="35579" x="2098675" y="4503738"/>
          <p14:tracePt t="35587" x="2030413" y="4503738"/>
          <p14:tracePt t="35595" x="1928813" y="4495800"/>
          <p14:tracePt t="35604" x="1844675" y="4486275"/>
          <p14:tracePt t="35612" x="1758950" y="4470400"/>
          <p14:tracePt t="35620" x="1682750" y="4460875"/>
          <p14:tracePt t="35629" x="1622425" y="4452938"/>
          <p14:tracePt t="35636" x="1563688" y="4445000"/>
          <p14:tracePt t="35646" x="1462088" y="4435475"/>
          <p14:tracePt t="35652" x="1419225" y="4419600"/>
          <p14:tracePt t="35659" x="1385888" y="4419600"/>
          <p14:tracePt t="35667" x="1325563" y="4402138"/>
          <p14:tracePt t="35675" x="1274763" y="4394200"/>
          <p14:tracePt t="35683" x="1206500" y="4376738"/>
          <p14:tracePt t="35691" x="1147763" y="4368800"/>
          <p14:tracePt t="35699" x="1096963" y="4359275"/>
          <p14:tracePt t="35707" x="1036638" y="4333875"/>
          <p14:tracePt t="35715" x="952500" y="4316413"/>
          <p14:tracePt t="35723" x="858838" y="4283075"/>
          <p14:tracePt t="35733" x="781050" y="4257675"/>
          <p14:tracePt t="35739" x="679450" y="4224338"/>
          <p14:tracePt t="35749" x="595313" y="4197350"/>
          <p14:tracePt t="35757" x="425450" y="4146550"/>
          <p14:tracePt t="35765" x="347663" y="4121150"/>
          <p14:tracePt t="35773" x="203200" y="4079875"/>
          <p14:tracePt t="35781" x="93663" y="4044950"/>
          <p14:tracePt t="35789" x="17463" y="4027488"/>
          <p14:tracePt t="36072" x="407988" y="3067050"/>
          <p14:tracePt t="36080" x="552450" y="3033713"/>
          <p14:tracePt t="36087" x="714375" y="2990850"/>
          <p14:tracePt t="36095" x="1019175" y="2940050"/>
          <p14:tracePt t="36104" x="1181100" y="2914650"/>
          <p14:tracePt t="36112" x="1444625" y="2897188"/>
          <p14:tracePt t="36119" x="1606550" y="2897188"/>
          <p14:tracePt t="36127" x="1793875" y="2897188"/>
          <p14:tracePt t="36135" x="1997075" y="2897188"/>
          <p14:tracePt t="36143" x="2141538" y="2914650"/>
          <p14:tracePt t="36151" x="2379663" y="2932113"/>
          <p14:tracePt t="36160" x="2541588" y="2957513"/>
          <p14:tracePt t="36167" x="2932113" y="3008313"/>
          <p14:tracePt t="36175" x="3178175" y="3041650"/>
          <p14:tracePt t="36183" x="3322638" y="3067050"/>
          <p14:tracePt t="36191" x="3603625" y="3094038"/>
          <p14:tracePt t="36199" x="3935413" y="3127375"/>
          <p14:tracePt t="36207" x="4265613" y="3160713"/>
          <p14:tracePt t="36215" x="4648200" y="3203575"/>
          <p14:tracePt t="36223" x="5005388" y="3221038"/>
          <p14:tracePt t="36231" x="5497513" y="3254375"/>
          <p14:tracePt t="36239" x="5880100" y="3279775"/>
          <p14:tracePt t="36247" x="6194425" y="3279775"/>
          <p14:tracePt t="36255" x="6399213" y="3279775"/>
          <p14:tracePt t="36263" x="6721475" y="3297238"/>
          <p14:tracePt t="36271" x="7045325" y="3297238"/>
          <p14:tracePt t="36279" x="7359650" y="3297238"/>
          <p14:tracePt t="36287" x="7504113" y="3297238"/>
          <p14:tracePt t="36296" x="7758113" y="3297238"/>
          <p14:tracePt t="36305" x="7861300" y="3297238"/>
          <p14:tracePt t="36312" x="7980363" y="3297238"/>
          <p14:tracePt t="36320" x="8124825" y="3297238"/>
          <p14:tracePt t="36330" x="8269288" y="3297238"/>
          <p14:tracePt t="36338" x="8362950" y="3297238"/>
          <p14:tracePt t="36346" x="8404225" y="3297238"/>
          <p14:tracePt t="36354" x="8455025" y="3305175"/>
          <p14:tracePt t="36362" x="8480425" y="3314700"/>
          <p14:tracePt t="36370" x="8480425" y="3322638"/>
          <p14:tracePt t="36378" x="8480425" y="3355975"/>
          <p14:tracePt t="36387" x="8472488" y="3416300"/>
          <p14:tracePt t="36394" x="8370888" y="3509963"/>
          <p14:tracePt t="36538" x="8353425" y="3484563"/>
          <p14:tracePt t="36546" x="8320088" y="3382963"/>
          <p14:tracePt t="36553" x="8320088" y="3330575"/>
          <p14:tracePt t="36561" x="8328025" y="3289300"/>
          <p14:tracePt t="36569" x="8362950" y="3263900"/>
          <p14:tracePt t="36577" x="8396288" y="3238500"/>
          <p14:tracePt t="36587" x="8429625" y="3238500"/>
          <p14:tracePt t="36593" x="8583613" y="3221038"/>
          <p14:tracePt t="36603" x="8710613" y="3203575"/>
          <p14:tracePt t="36609" x="8888413" y="3203575"/>
          <p14:tracePt t="36619" x="9024938" y="3203575"/>
          <p14:tracePt t="36625" x="9101138" y="3211513"/>
          <p14:tracePt t="36787" x="9050338" y="3917950"/>
          <p14:tracePt t="36795" x="8956675" y="3986213"/>
          <p14:tracePt t="36803" x="8897938" y="4011613"/>
          <p14:tracePt t="36811" x="8778875" y="4070350"/>
          <p14:tracePt t="36819" x="8624888" y="4121150"/>
          <p14:tracePt t="36827" x="8515350" y="4146550"/>
          <p14:tracePt t="36835" x="8396288" y="4164013"/>
          <p14:tracePt t="36843" x="8218488" y="4197350"/>
          <p14:tracePt t="36852" x="8039100" y="4206875"/>
          <p14:tracePt t="36859" x="7742238" y="4224338"/>
          <p14:tracePt t="36867" x="7597775" y="4224338"/>
          <p14:tracePt t="36875" x="7324725" y="4224338"/>
          <p14:tracePt t="36885" x="7035800" y="4224338"/>
          <p14:tracePt t="36891" x="6713538" y="4224338"/>
          <p14:tracePt t="36901" x="6577013" y="4224338"/>
          <p14:tracePt t="36909" x="6297613" y="4224338"/>
          <p14:tracePt t="36917" x="6008688" y="4224338"/>
          <p14:tracePt t="36925" x="5694363" y="4224338"/>
          <p14:tracePt t="36933" x="5456238" y="4224338"/>
          <p14:tracePt t="36956" x="5091113" y="4224338"/>
          <p14:tracePt t="36959" x="4937125" y="4224338"/>
          <p14:tracePt t="36966" x="4759325" y="4224338"/>
          <p14:tracePt t="36974" x="4630738" y="4232275"/>
          <p14:tracePt t="36982" x="4538663" y="4232275"/>
          <p14:tracePt t="36990" x="4384675" y="4232275"/>
          <p14:tracePt t="36998" x="4283075" y="4232275"/>
          <p14:tracePt t="37006" x="4197350" y="4232275"/>
          <p14:tracePt t="37016" x="4087813" y="4232275"/>
          <p14:tracePt t="37022" x="3968750" y="4232275"/>
          <p14:tracePt t="37031" x="3883025" y="4232275"/>
          <p14:tracePt t="37038" x="3824288" y="4232275"/>
          <p14:tracePt t="37048" x="3713163" y="4232275"/>
          <p14:tracePt t="37054" x="3629025" y="4232275"/>
          <p14:tracePt t="37063" x="3568700" y="4232275"/>
          <p14:tracePt t="37071" x="3441700" y="4224338"/>
          <p14:tracePt t="37078" x="3348038" y="4224338"/>
          <p14:tracePt t="37087" x="3246438" y="4224338"/>
          <p14:tracePt t="37094" x="3170238" y="4206875"/>
          <p14:tracePt t="37104" x="3059113" y="4206875"/>
          <p14:tracePt t="37110" x="2932113" y="4197350"/>
          <p14:tracePt t="37120" x="2805113" y="4197350"/>
          <p14:tracePt t="37126" x="2736850" y="4197350"/>
          <p14:tracePt t="37134" x="2608263" y="4197350"/>
          <p14:tracePt t="37142" x="2498725" y="4197350"/>
          <p14:tracePt t="37150" x="2397125" y="4197350"/>
          <p14:tracePt t="37158" x="2311400" y="4197350"/>
          <p14:tracePt t="37166" x="2209800" y="4197350"/>
          <p14:tracePt t="37176" x="2141538" y="4197350"/>
          <p14:tracePt t="37182" x="2108200" y="4197350"/>
          <p14:tracePt t="37192" x="2005013" y="4197350"/>
          <p14:tracePt t="37198" x="1979613" y="4197350"/>
          <p14:tracePt t="37207" x="1938338" y="4197350"/>
          <p14:tracePt t="37215" x="1885950" y="4197350"/>
          <p14:tracePt t="37224" x="1870075" y="4197350"/>
          <p14:tracePt t="37232" x="1835150" y="4197350"/>
          <p14:tracePt t="37240" x="1801813" y="4197350"/>
          <p14:tracePt t="37247" x="1784350" y="4197350"/>
          <p14:tracePt t="37256" x="1751013" y="4197350"/>
          <p14:tracePt t="37264" x="1700213" y="4197350"/>
          <p14:tracePt t="37271" x="1649413" y="4197350"/>
          <p14:tracePt t="37279" x="1622425" y="4197350"/>
          <p14:tracePt t="37288" x="1581150" y="4197350"/>
          <p14:tracePt t="37295" x="1538288" y="4197350"/>
          <p14:tracePt t="37304" x="1487488" y="4197350"/>
          <p14:tracePt t="37312" x="1444625" y="4197350"/>
          <p14:tracePt t="37320" x="1427163" y="4197350"/>
          <p14:tracePt t="37328" x="1401763" y="4197350"/>
          <p14:tracePt t="37336" x="1376363" y="4197350"/>
          <p14:tracePt t="37344" x="1368425" y="4197350"/>
          <p14:tracePt t="37353" x="1360488" y="4197350"/>
          <p14:tracePt t="37360" x="1360488" y="4206875"/>
          <p14:tracePt t="37368" x="1350963" y="4206875"/>
          <p14:tracePt t="37433" x="1343025" y="4206875"/>
          <p14:tracePt t="37440" x="1325563" y="4214813"/>
          <p14:tracePt t="37447" x="1300163" y="4214813"/>
          <p14:tracePt t="37458" x="1274763" y="4224338"/>
          <p14:tracePt t="37463" x="1266825" y="4224338"/>
          <p14:tracePt t="37474" x="1241425" y="4232275"/>
          <p14:tracePt t="37479" x="1231900" y="4232275"/>
          <p14:tracePt t="37490" x="1223963" y="4232275"/>
          <p14:tracePt t="37496" x="1216025" y="4232275"/>
          <p14:tracePt t="39406" x="1231900" y="4232275"/>
          <p14:tracePt t="39414" x="1249363" y="4240213"/>
          <p14:tracePt t="39422" x="1325563" y="4240213"/>
          <p14:tracePt t="39430" x="1411288" y="4240213"/>
          <p14:tracePt t="39439" x="1495425" y="4240213"/>
          <p14:tracePt t="39446" x="1690688" y="4240213"/>
          <p14:tracePt t="39455" x="1835150" y="4240213"/>
          <p14:tracePt t="39462" x="2133600" y="4240213"/>
          <p14:tracePt t="39470" x="2506663" y="4240213"/>
          <p14:tracePt t="39478" x="2820988" y="4240213"/>
          <p14:tracePt t="39486" x="3433763" y="4232275"/>
          <p14:tracePt t="39496" x="4044950" y="4189413"/>
          <p14:tracePt t="39503" x="4622800" y="4164013"/>
          <p14:tracePt t="39512" x="5235575" y="4121150"/>
          <p14:tracePt t="39521" x="5983288" y="4105275"/>
          <p14:tracePt t="39528" x="6645275" y="4062413"/>
          <p14:tracePt t="39537" x="7402513" y="4019550"/>
          <p14:tracePt t="39544" x="7980363" y="3994150"/>
          <p14:tracePt t="39554" x="8651875" y="390842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ext Box 4">
            <a:extLst>
              <a:ext uri="{FF2B5EF4-FFF2-40B4-BE49-F238E27FC236}">
                <a16:creationId xmlns:a16="http://schemas.microsoft.com/office/drawing/2014/main" id="{A49212DB-E758-4562-A542-13870C15A6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1125538"/>
            <a:ext cx="820737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Eg.2 The major product separated after the Grignard reaction exhibits a λ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at 254 nm. The structure of the product would be a/b/c/d?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pic>
        <p:nvPicPr>
          <p:cNvPr id="69635" name="Picture 5" descr="9">
            <a:extLst>
              <a:ext uri="{FF2B5EF4-FFF2-40B4-BE49-F238E27FC236}">
                <a16:creationId xmlns:a16="http://schemas.microsoft.com/office/drawing/2014/main" id="{90FD1672-31F8-4DB9-A6E1-158E3468E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2781300"/>
            <a:ext cx="6804025" cy="208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023EEA4-8FB4-4A63-A0D9-47B1FE8A2B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488"/>
    </mc:Choice>
    <mc:Fallback>
      <p:transition spd="slow" advTm="88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715" x="9085263" y="3144838"/>
          <p14:tracePt t="17723" x="9058275" y="3101975"/>
          <p14:tracePt t="17731" x="9042400" y="3076575"/>
          <p14:tracePt t="17739" x="9017000" y="3033713"/>
          <p14:tracePt t="17747" x="8999538" y="3000375"/>
          <p14:tracePt t="17755" x="8966200" y="2940050"/>
          <p14:tracePt t="17764" x="8931275" y="2863850"/>
          <p14:tracePt t="17771" x="8888413" y="2787650"/>
          <p14:tracePt t="17780" x="8855075" y="2711450"/>
          <p14:tracePt t="17787" x="8821738" y="2617788"/>
          <p14:tracePt t="17795" x="8804275" y="2541588"/>
          <p14:tracePt t="17803" x="8786813" y="2498725"/>
          <p14:tracePt t="17811" x="8761413" y="2447925"/>
          <p14:tracePt t="17819" x="8743950" y="2413000"/>
          <p14:tracePt t="17827" x="8728075" y="2379663"/>
          <p14:tracePt t="17835" x="8710613" y="2328863"/>
          <p14:tracePt t="17843" x="8677275" y="2278063"/>
          <p14:tracePt t="17851" x="8651875" y="2227263"/>
          <p14:tracePt t="17859" x="8634413" y="2184400"/>
          <p14:tracePt t="17867" x="8599488" y="2141538"/>
          <p14:tracePt t="17875" x="8591550" y="2124075"/>
          <p14:tracePt t="17885" x="8574088" y="2098675"/>
          <p14:tracePt t="17891" x="8548688" y="2065338"/>
          <p14:tracePt t="17900" x="8515350" y="2022475"/>
          <p14:tracePt t="17907" x="8489950" y="1989138"/>
          <p14:tracePt t="17915" x="8421688" y="1938338"/>
          <p14:tracePt t="17923" x="8396288" y="1895475"/>
          <p14:tracePt t="17933" x="8345488" y="1870075"/>
          <p14:tracePt t="17939" x="8328025" y="1852613"/>
          <p14:tracePt t="17947" x="8277225" y="1819275"/>
          <p14:tracePt t="17955" x="8243888" y="1784350"/>
          <p14:tracePt t="17963" x="8175625" y="1741488"/>
          <p14:tracePt t="17971" x="8115300" y="1700213"/>
          <p14:tracePt t="17980" x="8081963" y="1682750"/>
          <p14:tracePt t="17987" x="8013700" y="1657350"/>
          <p14:tracePt t="17997" x="7970838" y="1631950"/>
          <p14:tracePt t="18005" x="7902575" y="1614488"/>
          <p14:tracePt t="18013" x="7826375" y="1581150"/>
          <p14:tracePt t="18021" x="7783513" y="1563688"/>
          <p14:tracePt t="18029" x="7750175" y="1563688"/>
          <p14:tracePt t="18037" x="7716838" y="1555750"/>
          <p14:tracePt t="18045" x="7691438" y="1546225"/>
          <p14:tracePt t="18053" x="7673975" y="1546225"/>
          <p14:tracePt t="18061" x="7648575" y="1538288"/>
          <p14:tracePt t="18069" x="7631113" y="1538288"/>
          <p14:tracePt t="18077" x="7631113" y="1530350"/>
          <p14:tracePt t="18085" x="7623175" y="1530350"/>
          <p14:tracePt t="18150" x="7613650" y="1530350"/>
          <p14:tracePt t="18222" x="7623175" y="1530350"/>
          <p14:tracePt t="18238" x="7648575" y="1530350"/>
          <p14:tracePt t="18245" x="7691438" y="1530350"/>
          <p14:tracePt t="18253" x="7732713" y="1530350"/>
          <p14:tracePt t="18261" x="7800975" y="1530350"/>
          <p14:tracePt t="18270" x="7902575" y="1530350"/>
          <p14:tracePt t="18279" x="7988300" y="1530350"/>
          <p14:tracePt t="18287" x="8047038" y="1530350"/>
          <p14:tracePt t="18293" x="8081963" y="1530350"/>
          <p14:tracePt t="18343" x="8074025" y="1530350"/>
          <p14:tracePt t="18351" x="8039100" y="1538288"/>
          <p14:tracePt t="18359" x="7851775" y="1597025"/>
          <p14:tracePt t="18368" x="7724775" y="1631950"/>
          <p14:tracePt t="18375" x="7461250" y="1657350"/>
          <p14:tracePt t="18383" x="7121525" y="1708150"/>
          <p14:tracePt t="18391" x="6764338" y="1766888"/>
          <p14:tracePt t="18399" x="6313488" y="1827213"/>
          <p14:tracePt t="18407" x="5702300" y="1885950"/>
          <p14:tracePt t="18416" x="5200650" y="1928813"/>
          <p14:tracePt t="18423" x="4792663" y="1946275"/>
          <p14:tracePt t="18431" x="4214813" y="1963738"/>
          <p14:tracePt t="18439" x="3722688" y="1989138"/>
          <p14:tracePt t="18447" x="3348038" y="1989138"/>
          <p14:tracePt t="18455" x="3033713" y="1989138"/>
          <p14:tracePt t="18463" x="2736850" y="2005013"/>
          <p14:tracePt t="18471" x="2413000" y="2005013"/>
          <p14:tracePt t="18479" x="2303463" y="2005013"/>
          <p14:tracePt t="18487" x="2065338" y="2014538"/>
          <p14:tracePt t="18495" x="1920875" y="2014538"/>
          <p14:tracePt t="18503" x="1835150" y="2014538"/>
          <p14:tracePt t="18511" x="1741488" y="2014538"/>
          <p14:tracePt t="18519" x="1597025" y="2014538"/>
          <p14:tracePt t="18527" x="1555750" y="2014538"/>
          <p14:tracePt t="18535" x="1470025" y="2014538"/>
          <p14:tracePt t="18543" x="1411288" y="2014538"/>
          <p14:tracePt t="18551" x="1325563" y="2014538"/>
          <p14:tracePt t="18559" x="1266825" y="2014538"/>
          <p14:tracePt t="18569" x="1241425" y="2014538"/>
          <p14:tracePt t="18577" x="1206500" y="2014538"/>
          <p14:tracePt t="18585" x="1163638" y="2022475"/>
          <p14:tracePt t="18593" x="1130300" y="2022475"/>
          <p14:tracePt t="18601" x="1087438" y="2022475"/>
          <p14:tracePt t="18609" x="1044575" y="2022475"/>
          <p14:tracePt t="18617" x="1003300" y="2022475"/>
          <p14:tracePt t="18626" x="960438" y="2022475"/>
          <p14:tracePt t="18636" x="925513" y="2022475"/>
          <p14:tracePt t="18642" x="884238" y="2022475"/>
          <p14:tracePt t="18650" x="823913" y="2022475"/>
          <p14:tracePt t="18658" x="781050" y="2022475"/>
          <p14:tracePt t="18668" x="739775" y="2022475"/>
          <p14:tracePt t="18673" x="704850" y="2022475"/>
          <p14:tracePt t="18683" x="671513" y="2022475"/>
          <p14:tracePt t="18689" x="663575" y="2022475"/>
          <p14:tracePt t="18762" x="663575" y="2030413"/>
          <p14:tracePt t="18794" x="663575" y="2047875"/>
          <p14:tracePt t="18802" x="663575" y="2090738"/>
          <p14:tracePt t="18810" x="646113" y="2133600"/>
          <p14:tracePt t="18819" x="595313" y="2286000"/>
          <p14:tracePt t="18826" x="552450" y="2413000"/>
          <p14:tracePt t="18835" x="484188" y="2566988"/>
          <p14:tracePt t="18842" x="382588" y="2830513"/>
          <p14:tracePt t="18851" x="220663" y="3170238"/>
          <p14:tracePt t="18859" x="33338" y="3475038"/>
          <p14:tracePt t="18987" x="136525" y="6457950"/>
          <p14:tracePt t="18995" x="187325" y="6492875"/>
          <p14:tracePt t="19003" x="255588" y="6535738"/>
          <p14:tracePt t="19011" x="339725" y="6594475"/>
          <p14:tracePt t="19019" x="407988" y="6645275"/>
          <p14:tracePt t="19027" x="484188" y="6705600"/>
          <p14:tracePt t="19035" x="552450" y="6764338"/>
          <p14:tracePt t="19043" x="620713" y="6850063"/>
          <p14:tracePt t="19293" x="620713" y="6807200"/>
          <p14:tracePt t="19301" x="620713" y="6789738"/>
          <p14:tracePt t="19309" x="611188" y="6772275"/>
          <p14:tracePt t="19317" x="603250" y="6756400"/>
          <p14:tracePt t="19325" x="603250" y="6746875"/>
          <p14:tracePt t="19341" x="603250" y="6731000"/>
          <p14:tracePt t="19349" x="603250" y="6713538"/>
          <p14:tracePt t="19357" x="620713" y="6680200"/>
          <p14:tracePt t="19365" x="636588" y="6662738"/>
          <p14:tracePt t="19373" x="663575" y="6637338"/>
          <p14:tracePt t="19381" x="696913" y="6611938"/>
          <p14:tracePt t="19389" x="722313" y="6586538"/>
          <p14:tracePt t="19397" x="747713" y="6586538"/>
          <p14:tracePt t="19407" x="755650" y="6586538"/>
          <p14:tracePt t="19413" x="790575" y="6654800"/>
          <p14:tracePt t="19423" x="823913" y="6731000"/>
          <p14:tracePt t="19657" x="833438" y="6705600"/>
          <p14:tracePt t="19663" x="849313" y="6670675"/>
          <p14:tracePt t="19671" x="858838" y="6662738"/>
          <p14:tracePt t="19679" x="874713" y="6654800"/>
          <p14:tracePt t="19721" x="874713" y="6637338"/>
          <p14:tracePt t="19737" x="866775" y="6619875"/>
          <p14:tracePt t="19745" x="866775" y="6611938"/>
          <p14:tracePt t="19753" x="866775" y="6594475"/>
          <p14:tracePt t="19761" x="866775" y="6577013"/>
          <p14:tracePt t="19769" x="858838" y="6543675"/>
          <p14:tracePt t="19777" x="858838" y="6518275"/>
          <p14:tracePt t="19785" x="858838" y="6475413"/>
          <p14:tracePt t="19793" x="866775" y="6348413"/>
          <p14:tracePt t="19801" x="884238" y="6254750"/>
          <p14:tracePt t="19809" x="892175" y="6254750"/>
          <p14:tracePt t="19825" x="900113" y="6246813"/>
          <p14:tracePt t="20227" x="900113" y="6229350"/>
          <p14:tracePt t="20235" x="909638" y="6186488"/>
          <p14:tracePt t="20243" x="917575" y="6118225"/>
          <p14:tracePt t="20251" x="917575" y="6084888"/>
          <p14:tracePt t="20259" x="925513" y="6067425"/>
          <p14:tracePt t="20283" x="935038" y="6067425"/>
          <p14:tracePt t="20291" x="935038" y="6084888"/>
          <p14:tracePt t="20301" x="942975" y="6110288"/>
          <p14:tracePt t="20307" x="942975" y="6135688"/>
          <p14:tracePt t="20317" x="942975" y="6161088"/>
          <p14:tracePt t="20325" x="942975" y="6186488"/>
          <p14:tracePt t="20525" x="935038" y="6169025"/>
          <p14:tracePt t="20533" x="935038" y="6135688"/>
          <p14:tracePt t="20541" x="935038" y="6127750"/>
          <p14:tracePt t="20549" x="935038" y="6084888"/>
          <p14:tracePt t="20557" x="935038" y="6059488"/>
          <p14:tracePt t="20565" x="935038" y="6024563"/>
          <p14:tracePt t="20574" x="935038" y="5991225"/>
          <p14:tracePt t="20583" x="942975" y="5965825"/>
          <p14:tracePt t="20589" x="952500" y="5932488"/>
          <p14:tracePt t="20599" x="968375" y="5880100"/>
          <p14:tracePt t="20607" x="985838" y="5854700"/>
          <p14:tracePt t="20616" x="1003300" y="5829300"/>
          <p14:tracePt t="20623" x="1019175" y="5821363"/>
          <p14:tracePt t="20631" x="1019175" y="5813425"/>
          <p14:tracePt t="20639" x="1019175" y="5803900"/>
          <p14:tracePt t="20647" x="1028700" y="5803900"/>
          <p14:tracePt t="20679" x="1028700" y="5821363"/>
          <p14:tracePt t="20687" x="1028700" y="5829300"/>
          <p14:tracePt t="20695" x="1028700" y="5846763"/>
          <p14:tracePt t="20703" x="1036638" y="5872163"/>
          <p14:tracePt t="20711" x="1036638" y="5880100"/>
          <p14:tracePt t="20719" x="1044575" y="5897563"/>
          <p14:tracePt t="20727" x="1044575" y="5905500"/>
          <p14:tracePt t="20735" x="1054100" y="5905500"/>
          <p14:tracePt t="21991" x="1062038" y="5880100"/>
          <p14:tracePt t="21999" x="1096963" y="5803900"/>
          <p14:tracePt t="22007" x="1130300" y="5727700"/>
          <p14:tracePt t="22016" x="1173163" y="5641975"/>
          <p14:tracePt t="22023" x="1231900" y="5532438"/>
          <p14:tracePt t="22033" x="1274763" y="5456238"/>
          <p14:tracePt t="22041" x="1317625" y="5395913"/>
          <p14:tracePt t="22049" x="1333500" y="5345113"/>
          <p14:tracePt t="22057" x="1411288" y="5243513"/>
          <p14:tracePt t="22065" x="1462088" y="5149850"/>
          <p14:tracePt t="22073" x="1504950" y="5091113"/>
          <p14:tracePt t="22081" x="1538288" y="5038725"/>
          <p14:tracePt t="22089" x="1563688" y="4987925"/>
          <p14:tracePt t="22097" x="1606550" y="4946650"/>
          <p14:tracePt t="22105" x="1622425" y="4911725"/>
          <p14:tracePt t="22113" x="1657350" y="4878388"/>
          <p14:tracePt t="22121" x="1690688" y="4827588"/>
          <p14:tracePt t="22129" x="1716088" y="4792663"/>
          <p14:tracePt t="22137" x="1733550" y="4749800"/>
          <p14:tracePt t="22145" x="1751013" y="4733925"/>
          <p14:tracePt t="22153" x="1758950" y="4708525"/>
          <p14:tracePt t="22161" x="1766888" y="4691063"/>
          <p14:tracePt t="22169" x="1784350" y="4657725"/>
          <p14:tracePt t="22178" x="1784350" y="4648200"/>
          <p14:tracePt t="22185" x="1793875" y="4630738"/>
          <p14:tracePt t="22193" x="1801813" y="4605338"/>
          <p14:tracePt t="22201" x="1809750" y="4572000"/>
          <p14:tracePt t="22209" x="1809750" y="4554538"/>
          <p14:tracePt t="22217" x="1809750" y="4538663"/>
          <p14:tracePt t="22225" x="1809750" y="4513263"/>
          <p14:tracePt t="22233" x="1819275" y="4486275"/>
          <p14:tracePt t="22241" x="1819275" y="4470400"/>
          <p14:tracePt t="22249" x="1827213" y="4452938"/>
          <p14:tracePt t="22257" x="1827213" y="4445000"/>
          <p14:tracePt t="22266" x="1827213" y="4419600"/>
          <p14:tracePt t="22273" x="1827213" y="4410075"/>
          <p14:tracePt t="22281" x="1835150" y="4402138"/>
          <p14:tracePt t="22289" x="1835150" y="4394200"/>
          <p14:tracePt t="22297" x="1835150" y="4376738"/>
          <p14:tracePt t="22315" x="1844675" y="4359275"/>
          <p14:tracePt t="22321" x="1844675" y="4351338"/>
          <p14:tracePt t="22331" x="1852613" y="4351338"/>
          <p14:tracePt t="22339" x="1860550" y="4341813"/>
          <p14:tracePt t="22347" x="1870075" y="4325938"/>
          <p14:tracePt t="22355" x="1878013" y="4316413"/>
          <p14:tracePt t="22363" x="1895475" y="4308475"/>
          <p14:tracePt t="22371" x="1911350" y="4291013"/>
          <p14:tracePt t="22379" x="1938338" y="4283075"/>
          <p14:tracePt t="22387" x="1954213" y="4257675"/>
          <p14:tracePt t="22395" x="1997075" y="4240213"/>
          <p14:tracePt t="22403" x="2014538" y="4224338"/>
          <p14:tracePt t="22411" x="2030413" y="4214813"/>
          <p14:tracePt t="22419" x="2065338" y="4197350"/>
          <p14:tracePt t="22427" x="2090738" y="4181475"/>
          <p14:tracePt t="22435" x="2149475" y="4138613"/>
          <p14:tracePt t="22443" x="2174875" y="4121150"/>
          <p14:tracePt t="22451" x="2200275" y="4105275"/>
          <p14:tracePt t="22459" x="2227263" y="4087813"/>
          <p14:tracePt t="22467" x="2243138" y="4070350"/>
          <p14:tracePt t="22475" x="2252663" y="4052888"/>
          <p14:tracePt t="22483" x="2260600" y="4052888"/>
          <p14:tracePt t="22491" x="2268538" y="4044950"/>
          <p14:tracePt t="22499" x="2278063" y="4037013"/>
          <p14:tracePt t="22507" x="2278063" y="4027488"/>
          <p14:tracePt t="22524" x="2286000" y="4011613"/>
          <p14:tracePt t="22531" x="2293938" y="4011613"/>
          <p14:tracePt t="22540" x="2293938" y="4002088"/>
          <p14:tracePt t="22548" x="2303463" y="3994150"/>
          <p14:tracePt t="22555" x="2311400" y="3986213"/>
          <p14:tracePt t="22564" x="2319338" y="3976688"/>
          <p14:tracePt t="22572" x="2319338" y="3960813"/>
          <p14:tracePt t="22580" x="2328863" y="3960813"/>
          <p14:tracePt t="22587" x="2336800" y="3943350"/>
          <p14:tracePt t="22596" x="2344738" y="3935413"/>
          <p14:tracePt t="22620" x="2354263" y="3925888"/>
          <p14:tracePt t="22637" x="2362200" y="3917950"/>
          <p14:tracePt t="22653" x="2371725" y="3908425"/>
          <p14:tracePt t="22678" x="2379663" y="3900488"/>
          <p14:tracePt t="22694" x="2387600" y="3892550"/>
          <p14:tracePt t="22717" x="2397125" y="3883025"/>
          <p14:tracePt t="22733" x="2405063" y="3875088"/>
          <p14:tracePt t="22774" x="2405063" y="3867150"/>
          <p14:tracePt t="22782" x="2413000" y="3867150"/>
          <p14:tracePt t="22806" x="2422525" y="3867150"/>
          <p14:tracePt t="22822" x="2430463" y="3857625"/>
          <p14:tracePt t="22846" x="2438400" y="3849688"/>
          <p14:tracePt t="22864" x="2455863" y="3849688"/>
          <p14:tracePt t="22869" x="2463800" y="3841750"/>
          <p14:tracePt t="22879" x="2489200" y="3841750"/>
          <p14:tracePt t="22887" x="2524125" y="3841750"/>
          <p14:tracePt t="22894" x="2541588" y="3841750"/>
          <p14:tracePt t="22903" x="2574925" y="3849688"/>
          <p14:tracePt t="22910" x="2643188" y="3883025"/>
          <p14:tracePt t="22919" x="2693988" y="3917950"/>
          <p14:tracePt t="22927" x="2736850" y="3943350"/>
          <p14:tracePt t="22935" x="2770188" y="3976688"/>
          <p14:tracePt t="22943" x="2795588" y="4044950"/>
          <p14:tracePt t="22951" x="2805113" y="4087813"/>
          <p14:tracePt t="22959" x="2805113" y="4164013"/>
          <p14:tracePt t="22967" x="2805113" y="4206875"/>
          <p14:tracePt t="22976" x="2795588" y="4291013"/>
          <p14:tracePt t="22984" x="2762250" y="4341813"/>
          <p14:tracePt t="23162" x="2770188" y="4341813"/>
          <p14:tracePt t="23170" x="2778125" y="4351338"/>
          <p14:tracePt t="23217" x="2787650" y="4351338"/>
          <p14:tracePt t="23225" x="2805113" y="4351338"/>
          <p14:tracePt t="23249" x="2813050" y="4351338"/>
          <p14:tracePt t="23257" x="2820988" y="4341813"/>
          <p14:tracePt t="23266" x="2830513" y="4333875"/>
          <p14:tracePt t="23273" x="2838450" y="4316413"/>
          <p14:tracePt t="23283" x="2855913" y="4308475"/>
          <p14:tracePt t="23289" x="2881313" y="4283075"/>
          <p14:tracePt t="23297" x="2897188" y="4265613"/>
          <p14:tracePt t="23305" x="2922588" y="4240213"/>
          <p14:tracePt t="23313" x="2940050" y="4224338"/>
          <p14:tracePt t="23321" x="2982913" y="4181475"/>
          <p14:tracePt t="23329" x="3000375" y="4146550"/>
          <p14:tracePt t="23337" x="3025775" y="4113213"/>
          <p14:tracePt t="23345" x="3041650" y="4070350"/>
          <p14:tracePt t="23353" x="3051175" y="4044950"/>
          <p14:tracePt t="23361" x="3059113" y="3994150"/>
          <p14:tracePt t="23369" x="3059113" y="3976688"/>
          <p14:tracePt t="23377" x="3059113" y="3951288"/>
          <p14:tracePt t="23385" x="3059113" y="3917950"/>
          <p14:tracePt t="23393" x="3059113" y="3908425"/>
          <p14:tracePt t="23401" x="3059113" y="3900488"/>
          <p14:tracePt t="23409" x="3051175" y="3892550"/>
          <p14:tracePt t="23417" x="3041650" y="3883025"/>
          <p14:tracePt t="23425" x="3033713" y="3883025"/>
          <p14:tracePt t="23433" x="3025775" y="3867150"/>
          <p14:tracePt t="23442" x="3016250" y="3867150"/>
          <p14:tracePt t="23449" x="3016250" y="3857625"/>
          <p14:tracePt t="23458" x="3008313" y="3857625"/>
          <p14:tracePt t="23473" x="3000375" y="3849688"/>
          <p14:tracePt t="23491" x="2990850" y="3849688"/>
          <p14:tracePt t="23499" x="2982913" y="3849688"/>
          <p14:tracePt t="23539" x="2982913" y="3841750"/>
          <p14:tracePt t="23547" x="2990850" y="3832225"/>
          <p14:tracePt t="23555" x="3008313" y="3832225"/>
          <p14:tracePt t="23563" x="3033713" y="3816350"/>
          <p14:tracePt t="23571" x="3059113" y="3806825"/>
          <p14:tracePt t="23580" x="3076575" y="3798888"/>
          <p14:tracePt t="23587" x="3101975" y="3798888"/>
          <p14:tracePt t="23596" x="3135313" y="3790950"/>
          <p14:tracePt t="23603" x="3152775" y="3790950"/>
          <p14:tracePt t="23611" x="3170238" y="3781425"/>
          <p14:tracePt t="23683" x="3160713" y="3781425"/>
          <p14:tracePt t="23691" x="3152775" y="3781425"/>
          <p14:tracePt t="23699" x="3144838" y="3790950"/>
          <p14:tracePt t="23707" x="3135313" y="3798888"/>
          <p14:tracePt t="23715" x="3127375" y="3806825"/>
          <p14:tracePt t="23723" x="3119438" y="3816350"/>
          <p14:tracePt t="23733" x="3109913" y="3816350"/>
          <p14:tracePt t="23741" x="3101975" y="3816350"/>
          <p14:tracePt t="23747" x="3084513" y="3824288"/>
          <p14:tracePt t="23758" x="3076575" y="3832225"/>
          <p14:tracePt t="23763" x="3067050" y="3832225"/>
          <p14:tracePt t="23773" x="3051175" y="3832225"/>
          <p14:tracePt t="23780" x="3041650" y="3832225"/>
          <p14:tracePt t="23797" x="3033713" y="3832225"/>
          <p14:tracePt t="23805" x="3025775" y="3832225"/>
          <p14:tracePt t="23821" x="3016250" y="3832225"/>
          <p14:tracePt t="23829" x="3000375" y="3832225"/>
          <p14:tracePt t="23837" x="3000375" y="3824288"/>
          <p14:tracePt t="23845" x="2990850" y="3824288"/>
          <p14:tracePt t="23853" x="2974975" y="3824288"/>
          <p14:tracePt t="23877" x="2965450" y="3824288"/>
          <p14:tracePt t="23941" x="2957513" y="3816350"/>
          <p14:tracePt t="23949" x="2957513" y="3806825"/>
          <p14:tracePt t="23957" x="2949575" y="3806825"/>
          <p14:tracePt t="23973" x="2949575" y="3798888"/>
          <p14:tracePt t="23981" x="2940050" y="3798888"/>
          <p14:tracePt t="23989" x="2932113" y="3790950"/>
          <p14:tracePt t="24013" x="2922588" y="3781425"/>
          <p14:tracePt t="24064" x="2914650" y="3781425"/>
          <p14:tracePt t="24081" x="2897188" y="3781425"/>
          <p14:tracePt t="24087" x="2889250" y="3781425"/>
          <p14:tracePt t="24096" x="2881313" y="3781425"/>
          <p14:tracePt t="24103" x="2871788" y="3773488"/>
          <p14:tracePt t="24112" x="2863850" y="3773488"/>
          <p14:tracePt t="24119" x="2855913" y="3763963"/>
          <p14:tracePt t="24135" x="2846388" y="3763963"/>
          <p14:tracePt t="24145" x="2838450" y="3763963"/>
          <p14:tracePt t="24161" x="2830513" y="3763963"/>
          <p14:tracePt t="24167" x="2830513" y="3756025"/>
          <p14:tracePt t="24191" x="2820988" y="3756025"/>
          <p14:tracePt t="24207" x="2813050" y="3756025"/>
          <p14:tracePt t="24279" x="2805113" y="3748088"/>
          <p14:tracePt t="24287" x="2795588" y="3730625"/>
          <p14:tracePt t="24295" x="2787650" y="3722688"/>
          <p14:tracePt t="24303" x="2778125" y="3705225"/>
          <p14:tracePt t="24311" x="2778125" y="3697288"/>
          <p14:tracePt t="24321" x="2770188" y="3679825"/>
          <p14:tracePt t="24327" x="2770188" y="3662363"/>
          <p14:tracePt t="24337" x="2762250" y="3646488"/>
          <p14:tracePt t="24343" x="2752725" y="3636963"/>
          <p14:tracePt t="24361" x="2744788" y="3619500"/>
          <p14:tracePt t="24369" x="2744788" y="3603625"/>
          <p14:tracePt t="24385" x="2744788" y="3594100"/>
          <p14:tracePt t="24393" x="2736850" y="3578225"/>
          <p14:tracePt t="24401" x="2736850" y="3568700"/>
          <p14:tracePt t="24409" x="2727325" y="3560763"/>
          <p14:tracePt t="24417" x="2727325" y="3552825"/>
          <p14:tracePt t="24425" x="2727325" y="3535363"/>
          <p14:tracePt t="24433" x="2719388" y="3517900"/>
          <p14:tracePt t="24449" x="2711450" y="3509963"/>
          <p14:tracePt t="24457" x="2711450" y="3492500"/>
          <p14:tracePt t="24473" x="2701925" y="3475038"/>
          <p14:tracePt t="24480" x="2701925" y="3467100"/>
          <p14:tracePt t="24489" x="2693988" y="3459163"/>
          <p14:tracePt t="24497" x="2693988" y="3449638"/>
          <p14:tracePt t="24505" x="2686050" y="3441700"/>
          <p14:tracePt t="24521" x="2686050" y="3433763"/>
          <p14:tracePt t="24545" x="2686050" y="3424238"/>
          <p14:tracePt t="24561" x="2686050" y="3416300"/>
          <p14:tracePt t="24569" x="2686050" y="3398838"/>
          <p14:tracePt t="24585" x="2686050" y="3390900"/>
          <p14:tracePt t="24593" x="2686050" y="3373438"/>
          <p14:tracePt t="24601" x="2686050" y="3365500"/>
          <p14:tracePt t="24609" x="2686050" y="3348038"/>
          <p14:tracePt t="24627" x="2686050" y="3330575"/>
          <p14:tracePt t="24635" x="2686050" y="3314700"/>
          <p14:tracePt t="24643" x="2686050" y="3305175"/>
          <p14:tracePt t="24651" x="2686050" y="3297238"/>
          <p14:tracePt t="24659" x="2686050" y="3279775"/>
          <p14:tracePt t="24675" x="2686050" y="3271838"/>
          <p14:tracePt t="24683" x="2686050" y="3263900"/>
          <p14:tracePt t="24700" x="2693988" y="3254375"/>
          <p14:tracePt t="24707" x="2693988" y="3238500"/>
          <p14:tracePt t="24723" x="2701925" y="3228975"/>
          <p14:tracePt t="24731" x="2701925" y="3221038"/>
          <p14:tracePt t="24748" x="2701925" y="3211513"/>
          <p14:tracePt t="24755" x="2701925" y="3203575"/>
          <p14:tracePt t="24763" x="2711450" y="3195638"/>
          <p14:tracePt t="24771" x="2719388" y="3195638"/>
          <p14:tracePt t="24779" x="2719388" y="3186113"/>
          <p14:tracePt t="24787" x="2727325" y="3178175"/>
          <p14:tracePt t="24795" x="2727325" y="3170238"/>
          <p14:tracePt t="24803" x="2736850" y="3170238"/>
          <p14:tracePt t="24811" x="2744788" y="3160713"/>
          <p14:tracePt t="24819" x="2752725" y="3152775"/>
          <p14:tracePt t="24835" x="2770188" y="3144838"/>
          <p14:tracePt t="24843" x="2778125" y="3144838"/>
          <p14:tracePt t="24851" x="2805113" y="3144838"/>
          <p14:tracePt t="24859" x="2830513" y="3144838"/>
          <p14:tracePt t="24867" x="2855913" y="3144838"/>
          <p14:tracePt t="24875" x="2889250" y="3144838"/>
          <p14:tracePt t="24885" x="2922588" y="3144838"/>
          <p14:tracePt t="24891" x="2965450" y="3144838"/>
          <p14:tracePt t="24901" x="3016250" y="3152775"/>
          <p14:tracePt t="24907" x="3059113" y="3160713"/>
          <p14:tracePt t="24917" x="3101975" y="3160713"/>
          <p14:tracePt t="24925" x="3135313" y="3170238"/>
          <p14:tracePt t="24933" x="3160713" y="3178175"/>
          <p14:tracePt t="24950" x="3170238" y="3178175"/>
          <p14:tracePt t="24957" x="3170238" y="3186113"/>
          <p14:tracePt t="24998" x="3178175" y="3195638"/>
          <p14:tracePt t="25005" x="3178175" y="3211513"/>
          <p14:tracePt t="25014" x="3186113" y="3238500"/>
          <p14:tracePt t="25021" x="3186113" y="3263900"/>
          <p14:tracePt t="25030" x="3195638" y="3297238"/>
          <p14:tracePt t="25037" x="3203575" y="3355975"/>
          <p14:tracePt t="25045" x="3203575" y="3382963"/>
          <p14:tracePt t="25053" x="3211513" y="3433763"/>
          <p14:tracePt t="25061" x="3211513" y="3475038"/>
          <p14:tracePt t="25069" x="3211513" y="3502025"/>
          <p14:tracePt t="25077" x="3211513" y="3543300"/>
          <p14:tracePt t="25087" x="3211513" y="3578225"/>
          <p14:tracePt t="25093" x="3211513" y="3619500"/>
          <p14:tracePt t="25101" x="3211513" y="3654425"/>
          <p14:tracePt t="25109" x="3203575" y="3679825"/>
          <p14:tracePt t="25117" x="3186113" y="3722688"/>
          <p14:tracePt t="25126" x="3178175" y="3738563"/>
          <p14:tracePt t="25134" x="3160713" y="3763963"/>
          <p14:tracePt t="25142" x="3152775" y="3781425"/>
          <p14:tracePt t="25151" x="3135313" y="3816350"/>
          <p14:tracePt t="25158" x="3119438" y="3841750"/>
          <p14:tracePt t="25167" x="3119438" y="3867150"/>
          <p14:tracePt t="25173" x="3109913" y="3892550"/>
          <p14:tracePt t="25181" x="3094038" y="3900488"/>
          <p14:tracePt t="25189" x="3084513" y="3917950"/>
          <p14:tracePt t="25199" x="3076575" y="3943350"/>
          <p14:tracePt t="25205" x="3067050" y="3951288"/>
          <p14:tracePt t="25216" x="3059113" y="3976688"/>
          <p14:tracePt t="25223" x="3041650" y="4002088"/>
          <p14:tracePt t="25231" x="3033713" y="4027488"/>
          <p14:tracePt t="25239" x="3033713" y="4052888"/>
          <p14:tracePt t="25247" x="3016250" y="4062413"/>
          <p14:tracePt t="25255" x="3008313" y="4079875"/>
          <p14:tracePt t="25263" x="2990850" y="4095750"/>
          <p14:tracePt t="25271" x="2982913" y="4121150"/>
          <p14:tracePt t="25279" x="2957513" y="4156075"/>
          <p14:tracePt t="25287" x="2949575" y="4171950"/>
          <p14:tracePt t="25296" x="2932113" y="4189413"/>
          <p14:tracePt t="25303" x="2932113" y="4206875"/>
          <p14:tracePt t="25311" x="2914650" y="4224338"/>
          <p14:tracePt t="25319" x="2906713" y="4240213"/>
          <p14:tracePt t="25327" x="2897188" y="4257675"/>
          <p14:tracePt t="25335" x="2881313" y="4275138"/>
          <p14:tracePt t="25343" x="2881313" y="4283075"/>
          <p14:tracePt t="25434" x="2871788" y="4283075"/>
          <p14:tracePt t="25463" x="2863850" y="4265613"/>
          <p14:tracePt t="25471" x="2855913" y="4232275"/>
          <p14:tracePt t="25479" x="2846388" y="4164013"/>
          <p14:tracePt t="25489" x="2838450" y="4113213"/>
          <p14:tracePt t="25497" x="2830513" y="4070350"/>
          <p14:tracePt t="25505" x="2820988" y="4011613"/>
          <p14:tracePt t="25513" x="2820988" y="3925888"/>
          <p14:tracePt t="25521" x="2805113" y="3867150"/>
          <p14:tracePt t="25529" x="2805113" y="3806825"/>
          <p14:tracePt t="25537" x="2805113" y="3722688"/>
          <p14:tracePt t="25545" x="2805113" y="3679825"/>
          <p14:tracePt t="25553" x="2805113" y="3603625"/>
          <p14:tracePt t="25561" x="2805113" y="3535363"/>
          <p14:tracePt t="25569" x="2805113" y="3492500"/>
          <p14:tracePt t="25577" x="2805113" y="3459163"/>
          <p14:tracePt t="25585" x="2805113" y="3424238"/>
          <p14:tracePt t="25593" x="2805113" y="3382963"/>
          <p14:tracePt t="25601" x="2805113" y="3340100"/>
          <p14:tracePt t="25609" x="2805113" y="3322638"/>
          <p14:tracePt t="25617" x="2805113" y="3297238"/>
          <p14:tracePt t="25625" x="2805113" y="3289300"/>
          <p14:tracePt t="25633" x="2805113" y="3279775"/>
          <p14:tracePt t="25649" x="2805113" y="3271838"/>
          <p14:tracePt t="25724" x="2805113" y="3263900"/>
          <p14:tracePt t="25859" x="2813050" y="3263900"/>
          <p14:tracePt t="25875" x="2820988" y="3271838"/>
          <p14:tracePt t="25883" x="2830513" y="3279775"/>
          <p14:tracePt t="25891" x="2846388" y="3297238"/>
          <p14:tracePt t="25899" x="2846388" y="3305175"/>
          <p14:tracePt t="25907" x="2863850" y="3314700"/>
          <p14:tracePt t="25917" x="2871788" y="3340100"/>
          <p14:tracePt t="25923" x="2881313" y="3348038"/>
          <p14:tracePt t="25931" x="2889250" y="3365500"/>
          <p14:tracePt t="25939" x="2889250" y="3390900"/>
          <p14:tracePt t="25947" x="2914650" y="3433763"/>
          <p14:tracePt t="25955" x="2922588" y="3467100"/>
          <p14:tracePt t="25963" x="2922588" y="3502025"/>
          <p14:tracePt t="25971" x="2940050" y="3560763"/>
          <p14:tracePt t="25979" x="2957513" y="3611563"/>
          <p14:tracePt t="25987" x="2990850" y="3697288"/>
          <p14:tracePt t="25995" x="3008313" y="3756025"/>
          <p14:tracePt t="26003" x="3016250" y="3832225"/>
          <p14:tracePt t="26011" x="3051175" y="3908425"/>
          <p14:tracePt t="26019" x="3076575" y="4011613"/>
          <p14:tracePt t="26027" x="3101975" y="4095750"/>
          <p14:tracePt t="26035" x="3119438" y="4189413"/>
          <p14:tracePt t="26043" x="3144838" y="4291013"/>
          <p14:tracePt t="26051" x="3152775" y="4376738"/>
          <p14:tracePt t="26059" x="3178175" y="4486275"/>
          <p14:tracePt t="26069" x="3195638" y="4579938"/>
          <p14:tracePt t="26077" x="3211513" y="4665663"/>
          <p14:tracePt t="26085" x="3221038" y="4775200"/>
          <p14:tracePt t="26093" x="3228975" y="4852988"/>
          <p14:tracePt t="26101" x="3246438" y="4962525"/>
          <p14:tracePt t="26109" x="3246438" y="5048250"/>
          <p14:tracePt t="26117" x="3254375" y="5167313"/>
          <p14:tracePt t="26125" x="3279775" y="5327650"/>
          <p14:tracePt t="26133" x="3289300" y="5421313"/>
          <p14:tracePt t="26141" x="3297238" y="5540375"/>
          <p14:tracePt t="26149" x="3314700" y="5626100"/>
          <p14:tracePt t="26157" x="3322638" y="5735638"/>
          <p14:tracePt t="26166" x="3330575" y="5829300"/>
          <p14:tracePt t="26173" x="3348038" y="5915025"/>
          <p14:tracePt t="26181" x="3355975" y="5983288"/>
          <p14:tracePt t="26189" x="3365500" y="6076950"/>
          <p14:tracePt t="26197" x="3373438" y="6118225"/>
          <p14:tracePt t="26205" x="3373438" y="6178550"/>
          <p14:tracePt t="26213" x="3382963" y="6237288"/>
          <p14:tracePt t="26221" x="3382963" y="6297613"/>
          <p14:tracePt t="26229" x="3382963" y="6338888"/>
          <p14:tracePt t="26237" x="3382963" y="6407150"/>
          <p14:tracePt t="26245" x="3390900" y="6442075"/>
          <p14:tracePt t="26253" x="3390900" y="6467475"/>
          <p14:tracePt t="26261" x="3390900" y="6483350"/>
          <p14:tracePt t="26269" x="3390900" y="6518275"/>
          <p14:tracePt t="26277" x="3398838" y="6526213"/>
          <p14:tracePt t="26286" x="3398838" y="6535738"/>
          <p14:tracePt t="26293" x="3398838" y="6551613"/>
          <p14:tracePt t="26301" x="3398838" y="6577013"/>
          <p14:tracePt t="26309" x="3408363" y="6577013"/>
          <p14:tracePt t="26317" x="3408363" y="6586538"/>
          <p14:tracePt t="26325" x="3408363" y="6594475"/>
          <p14:tracePt t="28720" x="3408363" y="6586538"/>
          <p14:tracePt t="28744" x="3398838" y="6577013"/>
          <p14:tracePt t="28935" x="3398838" y="6569075"/>
          <p14:tracePt t="28946" x="3390900" y="6569075"/>
          <p14:tracePt t="28951" x="3382963" y="6569075"/>
          <p14:tracePt t="28962" x="3373438" y="6569075"/>
          <p14:tracePt t="28969" x="3355975" y="6569075"/>
          <p14:tracePt t="28978" x="3340100" y="6569075"/>
          <p14:tracePt t="28993" x="3322638" y="6569075"/>
          <p14:tracePt t="29009" x="3314700" y="6569075"/>
          <p14:tracePt t="29017" x="3305175" y="6569075"/>
          <p14:tracePt t="29025" x="3297238" y="6569075"/>
          <p14:tracePt t="29049" x="3289300" y="6569075"/>
          <p14:tracePt t="29057" x="3279775" y="6569075"/>
          <p14:tracePt t="29081" x="3271838" y="6569075"/>
          <p14:tracePt t="29097" x="3263900" y="6569075"/>
          <p14:tracePt t="29105" x="3254375" y="6569075"/>
          <p14:tracePt t="29154" x="3246438" y="6561138"/>
          <p14:tracePt t="29161" x="3238500" y="6551613"/>
          <p14:tracePt t="29170" x="3238500" y="6510338"/>
          <p14:tracePt t="29177" x="3228975" y="6399213"/>
          <p14:tracePt t="29185" x="3228975" y="6272213"/>
          <p14:tracePt t="29193" x="3228975" y="6127750"/>
          <p14:tracePt t="29201" x="3228975" y="5973763"/>
          <p14:tracePt t="29209" x="3228975" y="5864225"/>
          <p14:tracePt t="29217" x="3221038" y="5719763"/>
          <p14:tracePt t="29225" x="3221038" y="5575300"/>
          <p14:tracePt t="29234" x="3221038" y="5464175"/>
          <p14:tracePt t="29243" x="3203575" y="5421313"/>
          <p14:tracePt t="29251" x="3195638" y="5337175"/>
          <p14:tracePt t="29259" x="3170238" y="5311775"/>
          <p14:tracePt t="29267" x="3144838" y="5311775"/>
          <p14:tracePt t="29275" x="3109913" y="5319713"/>
          <p14:tracePt t="29493" x="3101975" y="5311775"/>
          <p14:tracePt t="29502" x="3094038" y="5302250"/>
          <p14:tracePt t="29507" x="3094038" y="5286375"/>
          <p14:tracePt t="29517" x="3094038" y="5276850"/>
          <p14:tracePt t="29533" x="3094038" y="5268913"/>
          <p14:tracePt t="29541" x="3094038" y="5260975"/>
          <p14:tracePt t="29557" x="3094038" y="5251450"/>
          <p14:tracePt t="29589" x="3101975" y="5243513"/>
          <p14:tracePt t="29597" x="3101975" y="5235575"/>
          <p14:tracePt t="29605" x="3101975" y="5226050"/>
          <p14:tracePt t="29613" x="3101975" y="5192713"/>
          <p14:tracePt t="29621" x="3101975" y="5167313"/>
          <p14:tracePt t="29629" x="3101975" y="5124450"/>
          <p14:tracePt t="29637" x="3094038" y="5081588"/>
          <p14:tracePt t="29645" x="3084513" y="5038725"/>
          <p14:tracePt t="29653" x="3076575" y="4979988"/>
          <p14:tracePt t="29661" x="3076575" y="4954588"/>
          <p14:tracePt t="29669" x="3067050" y="4937125"/>
          <p14:tracePt t="29677" x="3067050" y="4911725"/>
          <p14:tracePt t="29685" x="3059113" y="4903788"/>
          <p14:tracePt t="29694" x="3051175" y="4894263"/>
          <p14:tracePt t="29701" x="3051175" y="4886325"/>
          <p14:tracePt t="29710" x="3051175" y="4878388"/>
          <p14:tracePt t="29717" x="3051175" y="4868863"/>
          <p14:tracePt t="29725" x="3051175" y="4860925"/>
          <p14:tracePt t="29741" x="3041650" y="4843463"/>
          <p14:tracePt t="29749" x="3041650" y="4835525"/>
          <p14:tracePt t="29757" x="3041650" y="4827588"/>
          <p14:tracePt t="29766" x="3041650" y="4818063"/>
          <p14:tracePt t="29773" x="3033713" y="4810125"/>
          <p14:tracePt t="29781" x="3033713" y="4792663"/>
          <p14:tracePt t="29789" x="3033713" y="4775200"/>
          <p14:tracePt t="29797" x="3025775" y="4759325"/>
          <p14:tracePt t="29807" x="3016250" y="4741863"/>
          <p14:tracePt t="29813" x="3016250" y="4716463"/>
          <p14:tracePt t="29823" x="3016250" y="4699000"/>
          <p14:tracePt t="29831" x="3008313" y="4673600"/>
          <p14:tracePt t="29839" x="3008313" y="4640263"/>
          <p14:tracePt t="29847" x="3000375" y="4614863"/>
          <p14:tracePt t="29856" x="2990850" y="4589463"/>
          <p14:tracePt t="29863" x="2982913" y="4572000"/>
          <p14:tracePt t="29872" x="2982913" y="4546600"/>
          <p14:tracePt t="29879" x="2982913" y="4513263"/>
          <p14:tracePt t="29887" x="2974975" y="4460875"/>
          <p14:tracePt t="29901" x="2965450" y="4427538"/>
          <p14:tracePt t="29903" x="2965450" y="4394200"/>
          <p14:tracePt t="29911" x="2957513" y="4341813"/>
          <p14:tracePt t="29919" x="2949575" y="4308475"/>
          <p14:tracePt t="29927" x="2949575" y="4240213"/>
          <p14:tracePt t="29935" x="2922588" y="4121150"/>
          <p14:tracePt t="29943" x="2922588" y="4079875"/>
          <p14:tracePt t="29951" x="2914650" y="3994150"/>
          <p14:tracePt t="29959" x="2906713" y="3935413"/>
          <p14:tracePt t="29967" x="2889250" y="3875088"/>
          <p14:tracePt t="29975" x="2881313" y="3824288"/>
          <p14:tracePt t="29983" x="2881313" y="3790950"/>
          <p14:tracePt t="29991" x="2871788" y="3763963"/>
          <p14:tracePt t="29999" x="2871788" y="3738563"/>
          <p14:tracePt t="30007" x="2871788" y="3722688"/>
          <p14:tracePt t="30404" x="2889250" y="3722688"/>
          <p14:tracePt t="30427" x="2897188" y="3722688"/>
          <p14:tracePt t="30435" x="2906713" y="3722688"/>
          <p14:tracePt t="30443" x="2914650" y="3722688"/>
          <p14:tracePt t="30451" x="2914650" y="3705225"/>
          <p14:tracePt t="30459" x="2914650" y="3697288"/>
          <p14:tracePt t="30467" x="2922588" y="3679825"/>
          <p14:tracePt t="30476" x="2932113" y="3662363"/>
          <p14:tracePt t="30483" x="2940050" y="3654425"/>
          <p14:tracePt t="30491" x="2949575" y="3636963"/>
          <p14:tracePt t="30499" x="2949575" y="3629025"/>
          <p14:tracePt t="30507" x="2949575" y="3619500"/>
          <p14:tracePt t="30516" x="2949575" y="3611563"/>
          <p14:tracePt t="30523" x="2957513" y="3603625"/>
          <p14:tracePt t="30531" x="2957513" y="3594100"/>
          <p14:tracePt t="30539" x="2965450" y="3594100"/>
          <p14:tracePt t="30547" x="2965450" y="3586163"/>
          <p14:tracePt t="30555" x="2974975" y="3578225"/>
          <p14:tracePt t="30579" x="2982913" y="3568700"/>
          <p14:tracePt t="30595" x="2990850" y="3560763"/>
          <p14:tracePt t="30619" x="2990850" y="3552825"/>
          <p14:tracePt t="30635" x="3000375" y="3552825"/>
          <p14:tracePt t="30651" x="3008313" y="3552825"/>
          <p14:tracePt t="30669" x="3016250" y="3552825"/>
          <p14:tracePt t="30693" x="3025775" y="3552825"/>
          <p14:tracePt t="30715" x="3033713" y="3552825"/>
          <p14:tracePt t="30838" x="3041650" y="3552825"/>
          <p14:tracePt t="30847" x="3041650" y="3568700"/>
          <p14:tracePt t="30853" x="3051175" y="3586163"/>
          <p14:tracePt t="30861" x="3051175" y="3594100"/>
          <p14:tracePt t="30869" x="3051175" y="3619500"/>
          <p14:tracePt t="30884" x="3051175" y="3654425"/>
          <p14:tracePt t="30885" x="3051175" y="3671888"/>
          <p14:tracePt t="30893" x="3051175" y="3697288"/>
          <p14:tracePt t="30901" x="3051175" y="3730625"/>
          <p14:tracePt t="30909" x="3051175" y="3773488"/>
          <p14:tracePt t="30917" x="3051175" y="3816350"/>
          <p14:tracePt t="30925" x="3051175" y="3849688"/>
          <p14:tracePt t="30933" x="3033713" y="3883025"/>
          <p14:tracePt t="30941" x="3025775" y="3917950"/>
          <p14:tracePt t="30951" x="3008313" y="3935413"/>
          <p14:tracePt t="30961" x="2990850" y="3994150"/>
          <p14:tracePt t="30965" x="2974975" y="4019550"/>
          <p14:tracePt t="30975" x="2957513" y="4044950"/>
          <p14:tracePt t="30984" x="2940050" y="4062413"/>
          <p14:tracePt t="30991" x="2932113" y="4079875"/>
          <p14:tracePt t="30999" x="2922588" y="4105275"/>
          <p14:tracePt t="31007" x="2906713" y="4121150"/>
          <p14:tracePt t="31015" x="2881313" y="4130675"/>
          <p14:tracePt t="31023" x="2871788" y="4130675"/>
          <p14:tracePt t="31032" x="2871788" y="4138613"/>
          <p14:tracePt t="31039" x="2855913" y="4146550"/>
          <p14:tracePt t="31047" x="2838450" y="4156075"/>
          <p14:tracePt t="31055" x="2830513" y="4156075"/>
          <p14:tracePt t="31063" x="2813050" y="4156075"/>
          <p14:tracePt t="31071" x="2795588" y="4156075"/>
          <p14:tracePt t="31079" x="2770188" y="4156075"/>
          <p14:tracePt t="31087" x="2744788" y="4156075"/>
          <p14:tracePt t="31095" x="2711450" y="4156075"/>
          <p14:tracePt t="31103" x="2676525" y="4138613"/>
          <p14:tracePt t="31111" x="2643188" y="4121150"/>
          <p14:tracePt t="31119" x="2592388" y="4070350"/>
          <p14:tracePt t="31127" x="2541588" y="4027488"/>
          <p14:tracePt t="31135" x="2498725" y="3976688"/>
          <p14:tracePt t="31144" x="2430463" y="3908425"/>
          <p14:tracePt t="31151" x="2379663" y="3857625"/>
          <p14:tracePt t="31160" x="2328863" y="3790950"/>
          <p14:tracePt t="31167" x="2303463" y="3763963"/>
          <p14:tracePt t="31176" x="2252663" y="3713163"/>
          <p14:tracePt t="31183" x="2217738" y="3687763"/>
          <p14:tracePt t="31191" x="2174875" y="3636963"/>
          <p14:tracePt t="31199" x="2133600" y="3594100"/>
          <p14:tracePt t="31207" x="2108200" y="3578225"/>
          <p14:tracePt t="31215" x="2090738" y="3568700"/>
          <p14:tracePt t="31223" x="2073275" y="3560763"/>
          <p14:tracePt t="31231" x="2065338" y="3552825"/>
          <p14:tracePt t="31251" x="2055813" y="3552825"/>
          <p14:tracePt t="31265" x="2047875" y="3552825"/>
          <p14:tracePt t="31271" x="2030413" y="3552825"/>
          <p14:tracePt t="31282" x="2005013" y="3552825"/>
          <p14:tracePt t="31287" x="1971675" y="3552825"/>
          <p14:tracePt t="31298" x="1928813" y="3560763"/>
          <p14:tracePt t="31305" x="1885950" y="3568700"/>
          <p14:tracePt t="31313" x="1819275" y="3594100"/>
          <p14:tracePt t="31321" x="1751013" y="3611563"/>
          <p14:tracePt t="31329" x="1657350" y="3636963"/>
          <p14:tracePt t="31337" x="1581150" y="3654425"/>
          <p14:tracePt t="31345" x="1520825" y="3679825"/>
          <p14:tracePt t="31353" x="1462088" y="3687763"/>
          <p14:tracePt t="31361" x="1360488" y="3730625"/>
          <p14:tracePt t="31369" x="1325563" y="3738563"/>
          <p14:tracePt t="31377" x="1206500" y="3816350"/>
          <p14:tracePt t="31385" x="1062038" y="3943350"/>
          <p14:tracePt t="31393" x="808038" y="4291013"/>
          <p14:tracePt t="31401" x="534988" y="4648200"/>
          <p14:tracePt t="31667" x="552450" y="4648200"/>
          <p14:tracePt t="31675" x="595313" y="4640263"/>
          <p14:tracePt t="31683" x="636588" y="4640263"/>
          <p14:tracePt t="31691" x="696913" y="4640263"/>
          <p14:tracePt t="31701" x="714375" y="4630738"/>
          <p14:tracePt t="31707" x="730250" y="4622800"/>
          <p14:tracePt t="31716" x="765175" y="4622800"/>
          <p14:tracePt t="31723" x="781050" y="4622800"/>
          <p14:tracePt t="31731" x="808038" y="4622800"/>
          <p14:tracePt t="31739" x="833438" y="4673600"/>
          <p14:tracePt t="31748" x="849313" y="4741863"/>
          <p14:tracePt t="31755" x="874713" y="4835525"/>
          <p14:tracePt t="31763" x="874713" y="4919663"/>
          <p14:tracePt t="31771" x="874713" y="5030788"/>
          <p14:tracePt t="31780" x="874713" y="5132388"/>
          <p14:tracePt t="31787" x="866775" y="5286375"/>
          <p14:tracePt t="31796" x="866775" y="5395913"/>
          <p14:tracePt t="31803" x="866775" y="5497513"/>
          <p14:tracePt t="31811" x="866775" y="5608638"/>
          <p14:tracePt t="31819" x="866775" y="5727700"/>
          <p14:tracePt t="31829" x="866775" y="5795963"/>
          <p14:tracePt t="31835" x="866775" y="5872163"/>
          <p14:tracePt t="31845" x="884238" y="5965825"/>
          <p14:tracePt t="31851" x="900113" y="6016625"/>
          <p14:tracePt t="31861" x="900113" y="6076950"/>
          <p14:tracePt t="31867" x="909638" y="6092825"/>
          <p14:tracePt t="31884" x="917575" y="6110288"/>
          <p14:tracePt t="31885" x="925513" y="6127750"/>
          <p14:tracePt t="31893" x="925513" y="6143625"/>
          <p14:tracePt t="31909" x="925513" y="6153150"/>
          <p14:tracePt t="31933" x="935038" y="6153150"/>
          <p14:tracePt t="41618" x="935038" y="6143625"/>
          <p14:tracePt t="41624" x="942975" y="6102350"/>
          <p14:tracePt t="41631" x="952500" y="6016625"/>
          <p14:tracePt t="41639" x="968375" y="5889625"/>
          <p14:tracePt t="41652" x="968375" y="5821363"/>
          <p14:tracePt t="41657" x="977900" y="5770563"/>
          <p14:tracePt t="41668" x="977900" y="5676900"/>
          <p14:tracePt t="41673" x="977900" y="5600700"/>
          <p14:tracePt t="41681" x="977900" y="5557838"/>
          <p14:tracePt t="41689" x="977900" y="5524500"/>
          <p14:tracePt t="41699" x="977900" y="5481638"/>
          <p14:tracePt t="41705" x="977900" y="5446713"/>
          <p14:tracePt t="41713" x="968375" y="5421313"/>
          <p14:tracePt t="41721" x="960438" y="5395913"/>
          <p14:tracePt t="41729" x="942975" y="5362575"/>
          <p14:tracePt t="41737" x="917575" y="5337175"/>
          <p14:tracePt t="41745" x="892175" y="5311775"/>
          <p14:tracePt t="41753" x="866775" y="5294313"/>
          <p14:tracePt t="41761" x="841375" y="5294313"/>
          <p14:tracePt t="41769" x="815975" y="5294313"/>
          <p14:tracePt t="41777" x="790575" y="5294313"/>
          <p14:tracePt t="41785" x="781050" y="5319713"/>
          <p14:tracePt t="41793" x="773113" y="5345113"/>
          <p14:tracePt t="42051" x="781050" y="5345113"/>
          <p14:tracePt t="42059" x="808038" y="5345113"/>
          <p14:tracePt t="42068" x="823913" y="5337175"/>
          <p14:tracePt t="42075" x="841375" y="5337175"/>
          <p14:tracePt t="42084" x="858838" y="5337175"/>
          <p14:tracePt t="42091" x="866775" y="5337175"/>
          <p14:tracePt t="42101" x="884238" y="5337175"/>
          <p14:tracePt t="42107" x="892175" y="5337175"/>
          <p14:tracePt t="42115" x="900113" y="5327650"/>
          <p14:tracePt t="42134" x="917575" y="5327650"/>
          <p14:tracePt t="42139" x="935038" y="5327650"/>
          <p14:tracePt t="42147" x="942975" y="5327650"/>
          <p14:tracePt t="42155" x="942975" y="5319713"/>
          <p14:tracePt t="42163" x="952500" y="5311775"/>
          <p14:tracePt t="42171" x="960438" y="5311775"/>
          <p14:tracePt t="42179" x="968375" y="5302250"/>
          <p14:tracePt t="42195" x="977900" y="5294313"/>
          <p14:tracePt t="42205" x="993775" y="5276850"/>
          <p14:tracePt t="42229" x="1003300" y="5268913"/>
          <p14:tracePt t="42238" x="1019175" y="5260975"/>
          <p14:tracePt t="42245" x="1019175" y="5251450"/>
          <p14:tracePt t="42253" x="1028700" y="5251450"/>
          <p14:tracePt t="42261" x="1036638" y="5243513"/>
          <p14:tracePt t="42269" x="1036638" y="5235575"/>
          <p14:tracePt t="42309" x="1036638" y="5226050"/>
          <p14:tracePt t="42341" x="1036638" y="5218113"/>
          <p14:tracePt t="42365" x="1036638" y="5208588"/>
          <p14:tracePt t="42389" x="1036638" y="5200650"/>
          <p14:tracePt t="42405" x="1036638" y="5192713"/>
          <p14:tracePt t="42429" x="1036638" y="5183188"/>
          <p14:tracePt t="42453" x="1036638" y="5175250"/>
          <p14:tracePt t="42462" x="1044575" y="5175250"/>
          <p14:tracePt t="42469" x="1044575" y="5167313"/>
          <p14:tracePt t="42495" x="1044575" y="5157788"/>
          <p14:tracePt t="42501" x="1054100" y="5157788"/>
          <p14:tracePt t="42511" x="1054100" y="5149850"/>
          <p14:tracePt t="42527" x="1062038" y="5141913"/>
          <p14:tracePt t="42591" x="1062038" y="5132388"/>
          <p14:tracePt t="42771" x="1054100" y="5132388"/>
          <p14:tracePt t="42775" x="1036638" y="5132388"/>
          <p14:tracePt t="42785" x="1028700" y="5132388"/>
          <p14:tracePt t="42791" x="1019175" y="5132388"/>
          <p14:tracePt t="42801" x="1011238" y="5132388"/>
          <p14:tracePt t="42807" x="1003300" y="5132388"/>
          <p14:tracePt t="42849" x="1003300" y="5124450"/>
          <p14:tracePt t="42857" x="1003300" y="5099050"/>
          <p14:tracePt t="42865" x="1011238" y="5081588"/>
          <p14:tracePt t="42873" x="1028700" y="5048250"/>
          <p14:tracePt t="42881" x="1044575" y="5013325"/>
          <p14:tracePt t="42900" x="1079500" y="4962525"/>
          <p14:tracePt t="42905" x="1096963" y="4929188"/>
          <p14:tracePt t="42913" x="1138238" y="4860925"/>
          <p14:tracePt t="42921" x="1163638" y="4835525"/>
          <p14:tracePt t="42929" x="1181100" y="4802188"/>
          <p14:tracePt t="42937" x="1198563" y="4792663"/>
          <p14:tracePt t="42945" x="1216025" y="4767263"/>
          <p14:tracePt t="42953" x="1231900" y="4741863"/>
          <p14:tracePt t="42961" x="1249363" y="4716463"/>
          <p14:tracePt t="42969" x="1266825" y="4691063"/>
          <p14:tracePt t="42977" x="1274763" y="4673600"/>
          <p14:tracePt t="42985" x="1282700" y="4657725"/>
          <p14:tracePt t="42993" x="1300163" y="4630738"/>
          <p14:tracePt t="43001" x="1317625" y="4605338"/>
          <p14:tracePt t="43009" x="1333500" y="4579938"/>
          <p14:tracePt t="43017" x="1350963" y="4564063"/>
          <p14:tracePt t="43025" x="1368425" y="4529138"/>
          <p14:tracePt t="43033" x="1385888" y="4503738"/>
          <p14:tracePt t="43041" x="1401763" y="4478338"/>
          <p14:tracePt t="43049" x="1411288" y="4460875"/>
          <p14:tracePt t="43057" x="1427163" y="4445000"/>
          <p14:tracePt t="43066" x="1436688" y="4427538"/>
          <p14:tracePt t="43075" x="1452563" y="4402138"/>
          <p14:tracePt t="43081" x="1470025" y="4368800"/>
          <p14:tracePt t="43091" x="1487488" y="4341813"/>
          <p14:tracePt t="43099" x="1512888" y="4300538"/>
          <p14:tracePt t="43107" x="1530350" y="4275138"/>
          <p14:tracePt t="43116" x="1546225" y="4240213"/>
          <p14:tracePt t="43123" x="1571625" y="4214813"/>
          <p14:tracePt t="43131" x="1597025" y="4181475"/>
          <p14:tracePt t="43139" x="1622425" y="4156075"/>
          <p14:tracePt t="43147" x="1657350" y="4113213"/>
          <p14:tracePt t="43155" x="1690688" y="4079875"/>
          <p14:tracePt t="43163" x="1716088" y="4062413"/>
          <p14:tracePt t="43171" x="1725613" y="4044950"/>
          <p14:tracePt t="43179" x="1758950" y="4019550"/>
          <p14:tracePt t="43188" x="1784350" y="3994150"/>
          <p14:tracePt t="43196" x="1827213" y="3968750"/>
          <p14:tracePt t="43204" x="1860550" y="3943350"/>
          <p14:tracePt t="43212" x="1895475" y="3925888"/>
          <p14:tracePt t="43220" x="1928813" y="3892550"/>
          <p14:tracePt t="43227" x="1954213" y="3883025"/>
          <p14:tracePt t="43236" x="1989138" y="3867150"/>
          <p14:tracePt t="43243" x="2030413" y="3832225"/>
          <p14:tracePt t="43251" x="2065338" y="3816350"/>
          <p14:tracePt t="43259" x="2098675" y="3790950"/>
          <p14:tracePt t="43267" x="2133600" y="3773488"/>
          <p14:tracePt t="43275" x="2174875" y="3748088"/>
          <p14:tracePt t="43283" x="2192338" y="3730625"/>
          <p14:tracePt t="43291" x="2217738" y="3722688"/>
          <p14:tracePt t="43300" x="2243138" y="3705225"/>
          <p14:tracePt t="43307" x="2252663" y="3697288"/>
          <p14:tracePt t="43317" x="2260600" y="3697288"/>
          <p14:tracePt t="43323" x="2278063" y="3687763"/>
          <p14:tracePt t="43331" x="2286000" y="3679825"/>
          <p14:tracePt t="43339" x="2293938" y="3671888"/>
          <p14:tracePt t="43347" x="2303463" y="3662363"/>
          <p14:tracePt t="43357" x="2311400" y="3662363"/>
          <p14:tracePt t="43363" x="2319338" y="3654425"/>
          <p14:tracePt t="43373" x="2336800" y="3646488"/>
          <p14:tracePt t="43379" x="2354263" y="3629025"/>
          <p14:tracePt t="43397" x="2371725" y="3611563"/>
          <p14:tracePt t="43405" x="2387600" y="3603625"/>
          <p14:tracePt t="43413" x="2397125" y="3586163"/>
          <p14:tracePt t="43421" x="2413000" y="3578225"/>
          <p14:tracePt t="43429" x="2430463" y="3568700"/>
          <p14:tracePt t="43437" x="2447925" y="3552825"/>
          <p14:tracePt t="43445" x="2455863" y="3535363"/>
          <p14:tracePt t="43453" x="2473325" y="3509963"/>
          <p14:tracePt t="43462" x="2489200" y="3502025"/>
          <p14:tracePt t="43470" x="2516188" y="3484563"/>
          <p14:tracePt t="43478" x="2524125" y="3475038"/>
          <p14:tracePt t="43486" x="2541588" y="3459163"/>
          <p14:tracePt t="43494" x="2574925" y="3424238"/>
          <p14:tracePt t="43501" x="2592388" y="3416300"/>
          <p14:tracePt t="43509" x="2617788" y="3390900"/>
          <p14:tracePt t="43520" x="2633663" y="3382963"/>
          <p14:tracePt t="43526" x="2676525" y="3340100"/>
          <p14:tracePt t="43535" x="2701925" y="3322638"/>
          <p14:tracePt t="43541" x="2727325" y="3305175"/>
          <p14:tracePt t="43549" x="2744788" y="3289300"/>
          <p14:tracePt t="43557" x="2778125" y="3271838"/>
          <p14:tracePt t="43565" x="2787650" y="3254375"/>
          <p14:tracePt t="43573" x="2830513" y="3228975"/>
          <p14:tracePt t="43581" x="2838450" y="3211513"/>
          <p14:tracePt t="43589" x="2855913" y="3203575"/>
          <p14:tracePt t="43597" x="2881313" y="3186113"/>
          <p14:tracePt t="43605" x="2897188" y="3186113"/>
          <p14:tracePt t="43613" x="2906713" y="3178175"/>
          <p14:tracePt t="43621" x="2922588" y="3160713"/>
          <p14:tracePt t="43629" x="2932113" y="3160713"/>
          <p14:tracePt t="43637" x="2940050" y="3152775"/>
          <p14:tracePt t="43645" x="2949575" y="3144838"/>
          <p14:tracePt t="43655" x="2957513" y="3144838"/>
          <p14:tracePt t="43671" x="2965450" y="3144838"/>
          <p14:tracePt t="43679" x="2974975" y="3144838"/>
          <p14:tracePt t="43687" x="2982913" y="3144838"/>
          <p14:tracePt t="43695" x="2982913" y="3135313"/>
          <p14:tracePt t="43703" x="2990850" y="3135313"/>
          <p14:tracePt t="43711" x="3008313" y="3127375"/>
          <p14:tracePt t="43719" x="3008313" y="3119438"/>
          <p14:tracePt t="43728" x="3025775" y="3119438"/>
          <p14:tracePt t="43735" x="3041650" y="3119438"/>
          <p14:tracePt t="43744" x="3051175" y="3119438"/>
          <p14:tracePt t="43752" x="3076575" y="3109913"/>
          <p14:tracePt t="43760" x="3094038" y="3101975"/>
          <p14:tracePt t="43768" x="3101975" y="3101975"/>
          <p14:tracePt t="43776" x="3119438" y="3094038"/>
          <p14:tracePt t="43785" x="3127375" y="3094038"/>
          <p14:tracePt t="43792" x="3135313" y="3084513"/>
          <p14:tracePt t="43802" x="3152775" y="3084513"/>
          <p14:tracePt t="43815" x="3160713" y="3084513"/>
          <p14:tracePt t="43823" x="3170238" y="3084513"/>
          <p14:tracePt t="43831" x="3178175" y="3076575"/>
          <p14:tracePt t="44186" x="3170238" y="3076575"/>
          <p14:tracePt t="44195" x="3160713" y="3084513"/>
          <p14:tracePt t="44202" x="3152775" y="3101975"/>
          <p14:tracePt t="44209" x="3135313" y="3109913"/>
          <p14:tracePt t="44219" x="3119438" y="3119438"/>
          <p14:tracePt t="44225" x="3094038" y="3127375"/>
          <p14:tracePt t="44235" x="3084513" y="3135313"/>
          <p14:tracePt t="44241" x="3059113" y="3152775"/>
          <p14:tracePt t="44251" x="3033713" y="3160713"/>
          <p14:tracePt t="44260" x="3000375" y="3170238"/>
          <p14:tracePt t="44267" x="2965450" y="3186113"/>
          <p14:tracePt t="44276" x="2957513" y="3195638"/>
          <p14:tracePt t="44283" x="2906713" y="3203575"/>
          <p14:tracePt t="44291" x="2863850" y="3211513"/>
          <p14:tracePt t="44299" x="2830513" y="3221038"/>
          <p14:tracePt t="44307" x="2744788" y="3238500"/>
          <p14:tracePt t="44316" x="2711450" y="3238500"/>
          <p14:tracePt t="44323" x="2693988" y="3238500"/>
          <p14:tracePt t="44331" x="2668588" y="3246438"/>
          <p14:tracePt t="44339" x="2643188" y="3246438"/>
          <p14:tracePt t="44349" x="2617788" y="3254375"/>
          <p14:tracePt t="44355" x="2608263" y="3254375"/>
          <p14:tracePt t="44364" x="2582863" y="3263900"/>
          <p14:tracePt t="44372" x="2566988" y="3263900"/>
          <p14:tracePt t="44380" x="2541588" y="3271838"/>
          <p14:tracePt t="44387" x="2524125" y="3279775"/>
          <p14:tracePt t="44396" x="2498725" y="3289300"/>
          <p14:tracePt t="44404" x="2481263" y="3305175"/>
          <p14:tracePt t="44412" x="2447925" y="3314700"/>
          <p14:tracePt t="44419" x="2430463" y="3322638"/>
          <p14:tracePt t="44427" x="2397125" y="3340100"/>
          <p14:tracePt t="44435" x="2354263" y="3365500"/>
          <p14:tracePt t="44443" x="2319338" y="3382963"/>
          <p14:tracePt t="44451" x="2278063" y="3398838"/>
          <p14:tracePt t="44459" x="2252663" y="3408363"/>
          <p14:tracePt t="44467" x="2217738" y="3424238"/>
          <p14:tracePt t="44475" x="2184400" y="3433763"/>
          <p14:tracePt t="44483" x="2166938" y="3441700"/>
          <p14:tracePt t="44491" x="2141538" y="3441700"/>
          <p14:tracePt t="44499" x="2116138" y="3441700"/>
          <p14:tracePt t="44507" x="2090738" y="3449638"/>
          <p14:tracePt t="44517" x="2065338" y="3459163"/>
          <p14:tracePt t="44525" x="2055813" y="3467100"/>
          <p14:tracePt t="44533" x="2039938" y="3467100"/>
          <p14:tracePt t="44541" x="2022475" y="3475038"/>
          <p14:tracePt t="44551" x="2005013" y="3484563"/>
          <p14:tracePt t="44561" x="1997075" y="3492500"/>
          <p14:tracePt t="44569" x="1979613" y="3492500"/>
          <p14:tracePt t="44577" x="1971675" y="3502025"/>
          <p14:tracePt t="44585" x="1963738" y="3502025"/>
          <p14:tracePt t="44593" x="1946275" y="3502025"/>
          <p14:tracePt t="44601" x="1946275" y="3509963"/>
          <p14:tracePt t="44609" x="1938338" y="3509963"/>
          <p14:tracePt t="44617" x="1928813" y="3517900"/>
          <p14:tracePt t="44633" x="1920875" y="3517900"/>
          <p14:tracePt t="44641" x="1903413" y="3517900"/>
          <p14:tracePt t="44665" x="1895475" y="3527425"/>
          <p14:tracePt t="44673" x="1885950" y="3527425"/>
          <p14:tracePt t="44697" x="1878013" y="3535363"/>
          <p14:tracePt t="44705" x="1870075" y="3535363"/>
          <p14:tracePt t="44721" x="1860550" y="3543300"/>
          <p14:tracePt t="44753" x="1860550" y="3552825"/>
          <p14:tracePt t="44761" x="1860550" y="3560763"/>
          <p14:tracePt t="44769" x="1852613" y="3560763"/>
          <p14:tracePt t="44904" x="1860550" y="3560763"/>
          <p14:tracePt t="44920" x="1870075" y="3560763"/>
          <p14:tracePt t="44935" x="1878013" y="3560763"/>
          <p14:tracePt t="44975" x="1885950" y="3560763"/>
          <p14:tracePt t="45008" x="1895475" y="3560763"/>
          <p14:tracePt t="45063" x="1903413" y="3560763"/>
          <p14:tracePt t="45079" x="1911350" y="3560763"/>
          <p14:tracePt t="45098" x="1920875" y="3560763"/>
          <p14:tracePt t="45163" x="1928813" y="3560763"/>
          <p14:tracePt t="45289" x="1928813" y="3568700"/>
          <p14:tracePt t="45305" x="1928813" y="3578225"/>
          <p14:tracePt t="49447" x="1928813" y="3603625"/>
          <p14:tracePt t="49455" x="1938338" y="3646488"/>
          <p14:tracePt t="49463" x="1954213" y="3697288"/>
          <p14:tracePt t="49471" x="1963738" y="3756025"/>
          <p14:tracePt t="49479" x="1989138" y="3816350"/>
          <p14:tracePt t="49487" x="1997075" y="3867150"/>
          <p14:tracePt t="49495" x="2005013" y="3908425"/>
          <p14:tracePt t="49503" x="2039938" y="3994150"/>
          <p14:tracePt t="49511" x="2047875" y="4052888"/>
          <p14:tracePt t="49519" x="2055813" y="4087813"/>
          <p14:tracePt t="49527" x="2065338" y="4121150"/>
          <p14:tracePt t="49535" x="2065338" y="4146550"/>
          <p14:tracePt t="49543" x="2073275" y="4171950"/>
          <p14:tracePt t="49551" x="2073275" y="4189413"/>
          <p14:tracePt t="49559" x="2082800" y="4206875"/>
          <p14:tracePt t="49567" x="2090738" y="4232275"/>
          <p14:tracePt t="49575" x="2090738" y="4240213"/>
          <p14:tracePt t="49583" x="2098675" y="4257675"/>
          <p14:tracePt t="49591" x="2098675" y="4265613"/>
          <p14:tracePt t="49615" x="2098675" y="4275138"/>
          <p14:tracePt t="49623" x="2098675" y="4283075"/>
          <p14:tracePt t="49631" x="2108200" y="4291013"/>
          <p14:tracePt t="49663" x="2108200" y="4300538"/>
          <p14:tracePt t="49671" x="2116138" y="4308475"/>
          <p14:tracePt t="49762" x="2116138" y="4300538"/>
          <p14:tracePt t="49770" x="2116138" y="4291013"/>
          <p14:tracePt t="49777" x="2116138" y="4265613"/>
          <p14:tracePt t="49785" x="2116138" y="4257675"/>
          <p14:tracePt t="49793" x="2116138" y="4249738"/>
          <p14:tracePt t="49801" x="2116138" y="4240213"/>
          <p14:tracePt t="49810" x="2116138" y="4232275"/>
          <p14:tracePt t="49818" x="2116138" y="4224338"/>
          <p14:tracePt t="49833" x="2116138" y="4214813"/>
          <p14:tracePt t="49841" x="2116138" y="4206875"/>
          <p14:tracePt t="50028" x="2116138" y="4197350"/>
          <p14:tracePt t="50045" x="2116138" y="4189413"/>
          <p14:tracePt t="50067" x="2116138" y="4181475"/>
          <p14:tracePt t="50075" x="2116138" y="4171950"/>
          <p14:tracePt t="50091" x="2116138" y="4164013"/>
          <p14:tracePt t="50131" x="2116138" y="4156075"/>
          <p14:tracePt t="50179" x="2116138" y="4146550"/>
          <p14:tracePt t="58353" x="2124075" y="4164013"/>
          <p14:tracePt t="58363" x="2149475" y="4181475"/>
          <p14:tracePt t="58375" x="2209800" y="4249738"/>
          <p14:tracePt t="58389" x="2243138" y="4291013"/>
          <p14:tracePt t="58405" x="2328863" y="4394200"/>
          <p14:tracePt t="58417" x="2387600" y="4452938"/>
          <p14:tracePt t="58433" x="2498725" y="4554538"/>
          <p14:tracePt t="58443" x="2813050" y="4860925"/>
          <p14:tracePt t="58455" x="3195638" y="5157788"/>
          <p14:tracePt t="58463" x="3322638" y="5260975"/>
          <p14:tracePt t="58477" x="3424238" y="5327650"/>
          <p14:tracePt t="58539" x="3586163" y="5421313"/>
          <p14:tracePt t="58579" x="3646488" y="5438775"/>
          <p14:tracePt t="58591" x="3951288" y="5456238"/>
          <p14:tracePt t="58599" x="3986213" y="5456238"/>
          <p14:tracePt t="58704" x="3994150" y="5446713"/>
          <p14:tracePt t="58711" x="4640263" y="4894263"/>
          <p14:tracePt t="58719" x="4673600" y="4835525"/>
          <p14:tracePt t="58728" x="4673600" y="4810125"/>
          <p14:tracePt t="58737" x="4683125" y="4784725"/>
          <p14:tracePt t="58743" x="4683125" y="4741863"/>
          <p14:tracePt t="58751" x="4683125" y="4724400"/>
          <p14:tracePt t="58759" x="4657725" y="4699000"/>
          <p14:tracePt t="58769" x="4630738" y="4673600"/>
          <p14:tracePt t="58775" x="4614863" y="4648200"/>
          <p14:tracePt t="58785" x="4579938" y="4630738"/>
          <p14:tracePt t="58791" x="4538663" y="4614863"/>
          <p14:tracePt t="58801" x="4486275" y="4579938"/>
          <p14:tracePt t="58810" x="4384675" y="4546600"/>
          <p14:tracePt t="58818" x="4351338" y="4538663"/>
          <p14:tracePt t="58826" x="4265613" y="4529138"/>
          <p14:tracePt t="58834" x="4164013" y="4503738"/>
          <p14:tracePt t="58841" x="4105275" y="4503738"/>
          <p14:tracePt t="58851" x="4027488" y="4495800"/>
          <p14:tracePt t="58858" x="3986213" y="4495800"/>
          <p14:tracePt t="58866" x="3943350" y="4495800"/>
          <p14:tracePt t="58873" x="3935413" y="4495800"/>
          <p14:tracePt t="58947" x="3935413" y="4503738"/>
          <p14:tracePt t="58957" x="3935413" y="4513263"/>
          <p14:tracePt t="58965" x="3935413" y="4529138"/>
          <p14:tracePt t="58973" x="3951288" y="4554538"/>
          <p14:tracePt t="58981" x="3968750" y="4579938"/>
          <p14:tracePt t="58989" x="4002088" y="4614863"/>
          <p14:tracePt t="58997" x="4052888" y="4665663"/>
          <p14:tracePt t="59007" x="4079875" y="4683125"/>
          <p14:tracePt t="59013" x="4130675" y="4724400"/>
          <p14:tracePt t="59021" x="4164013" y="4741863"/>
          <p14:tracePt t="59029" x="4197350" y="4775200"/>
          <p14:tracePt t="59037" x="4214813" y="4775200"/>
          <p14:tracePt t="59047" x="4257675" y="4810125"/>
          <p14:tracePt t="59053" x="4275138" y="4827588"/>
          <p14:tracePt t="59063" x="4300538" y="4827588"/>
          <p14:tracePt t="59069" x="4316413" y="4843463"/>
          <p14:tracePt t="59079" x="4325938" y="4852988"/>
          <p14:tracePt t="59085" x="4341813" y="4852988"/>
          <p14:tracePt t="59095" x="4351338" y="4860925"/>
          <p14:tracePt t="59103" x="4359275" y="4868863"/>
          <p14:tracePt t="59111" x="4376738" y="4868863"/>
          <p14:tracePt t="59119" x="4384675" y="4868863"/>
          <p14:tracePt t="59127" x="4410075" y="4868863"/>
          <p14:tracePt t="59135" x="4435475" y="4868863"/>
          <p14:tracePt t="59143" x="4460875" y="4868863"/>
          <p14:tracePt t="59151" x="4486275" y="4868863"/>
          <p14:tracePt t="59159" x="4521200" y="4868863"/>
          <p14:tracePt t="59167" x="4546600" y="4868863"/>
          <p14:tracePt t="59177" x="4554538" y="4868863"/>
          <p14:tracePt t="59187" x="4579938" y="4868863"/>
          <p14:tracePt t="59195" x="4605338" y="4868863"/>
          <p14:tracePt t="59203" x="4630738" y="4860925"/>
          <p14:tracePt t="59211" x="4648200" y="4852988"/>
          <p14:tracePt t="59219" x="4665663" y="4843463"/>
          <p14:tracePt t="59227" x="4691063" y="4843463"/>
          <p14:tracePt t="59235" x="4699000" y="4835525"/>
          <p14:tracePt t="59243" x="4724400" y="4835525"/>
          <p14:tracePt t="59251" x="4741863" y="4827588"/>
          <p14:tracePt t="59259" x="4749800" y="4827588"/>
          <p14:tracePt t="59267" x="4767263" y="4818063"/>
          <p14:tracePt t="59277" x="4792663" y="4818063"/>
          <p14:tracePt t="59283" x="4810125" y="4818063"/>
          <p14:tracePt t="59291" x="4818063" y="4818063"/>
          <p14:tracePt t="59301" x="4835525" y="4818063"/>
          <p14:tracePt t="59307" x="4852988" y="4810125"/>
          <p14:tracePt t="59316" x="4878388" y="4810125"/>
          <p14:tracePt t="59323" x="4903788" y="4802188"/>
          <p14:tracePt t="59331" x="4919663" y="4802188"/>
          <p14:tracePt t="59339" x="4937125" y="4792663"/>
          <p14:tracePt t="59347" x="4954588" y="4792663"/>
          <p14:tracePt t="59355" x="4972050" y="4792663"/>
          <p14:tracePt t="59365" x="4987925" y="4792663"/>
          <p14:tracePt t="59373" x="5013325" y="4792663"/>
          <p14:tracePt t="59382" x="5030788" y="4792663"/>
          <p14:tracePt t="59389" x="5056188" y="4792663"/>
          <p14:tracePt t="59397" x="5081588" y="4792663"/>
          <p14:tracePt t="59405" x="5106988" y="4792663"/>
          <p14:tracePt t="59413" x="5149850" y="4792663"/>
          <p14:tracePt t="59421" x="5183188" y="4792663"/>
          <p14:tracePt t="59429" x="5218113" y="4792663"/>
          <p14:tracePt t="59437" x="5260975" y="4792663"/>
          <p14:tracePt t="59445" x="5294313" y="4802188"/>
          <p14:tracePt t="59457" x="5327650" y="4802188"/>
          <p14:tracePt t="59465" x="5413375" y="4818063"/>
          <p14:tracePt t="59473" x="5446713" y="4818063"/>
          <p14:tracePt t="59481" x="5481638" y="4818063"/>
          <p14:tracePt t="59489" x="5507038" y="4818063"/>
          <p14:tracePt t="59497" x="5549900" y="4818063"/>
          <p14:tracePt t="59505" x="5575300" y="4818063"/>
          <p14:tracePt t="59513" x="5591175" y="4818063"/>
          <p14:tracePt t="59521" x="5600700" y="4818063"/>
          <p14:tracePt t="59529" x="5608638" y="4818063"/>
          <p14:tracePt t="59537" x="5626100" y="4818063"/>
          <p14:tracePt t="59569" x="5634038" y="4818063"/>
          <p14:tracePt t="59593" x="5641975" y="4818063"/>
          <p14:tracePt t="59629" x="5651500" y="4818063"/>
          <p14:tracePt t="59637" x="5668963" y="4818063"/>
          <p14:tracePt t="59653" x="5684838" y="4810125"/>
          <p14:tracePt t="59664" x="5694363" y="4810125"/>
          <p14:tracePt t="59671" x="5710238" y="4810125"/>
          <p14:tracePt t="59679" x="5719763" y="4802188"/>
          <p14:tracePt t="59689" x="5735638" y="4802188"/>
          <p14:tracePt t="59702" x="5753100" y="4792663"/>
          <p14:tracePt t="59707" x="5770563" y="4792663"/>
          <p14:tracePt t="59717" x="5778500" y="4792663"/>
          <p14:tracePt t="59723" x="5795963" y="4792663"/>
          <p14:tracePt t="59732" x="5813425" y="4784725"/>
          <p14:tracePt t="59739" x="5821363" y="4784725"/>
          <p14:tracePt t="59748" x="5846763" y="4775200"/>
          <p14:tracePt t="59755" x="5854700" y="4775200"/>
          <p14:tracePt t="59763" x="5880100" y="4767263"/>
          <p14:tracePt t="59771" x="5905500" y="4767263"/>
          <p14:tracePt t="59780" x="5915025" y="4767263"/>
          <p14:tracePt t="59787" x="5940425" y="4759325"/>
          <p14:tracePt t="59795" x="5957888" y="4759325"/>
          <p14:tracePt t="59803" x="5965825" y="4759325"/>
          <p14:tracePt t="59811" x="5991225" y="4759325"/>
          <p14:tracePt t="59819" x="6024563" y="4759325"/>
          <p14:tracePt t="59827" x="6034088" y="4759325"/>
          <p14:tracePt t="59835" x="6042025" y="4749800"/>
          <p14:tracePt t="59843" x="6049963" y="4749800"/>
          <p14:tracePt t="59851" x="6059488" y="4749800"/>
          <p14:tracePt t="59859" x="6092825" y="4749800"/>
          <p14:tracePt t="59867" x="6110288" y="4749800"/>
          <p14:tracePt t="59875" x="6118225" y="4749800"/>
          <p14:tracePt t="59883" x="6135688" y="4749800"/>
          <p14:tracePt t="59901" x="6153150" y="4749800"/>
          <p14:tracePt t="59903" x="6169025" y="4749800"/>
          <p14:tracePt t="59911" x="6194425" y="4749800"/>
          <p14:tracePt t="59919" x="6221413" y="4749800"/>
          <p14:tracePt t="59928" x="6246813" y="4749800"/>
          <p14:tracePt t="59935" x="6272213" y="4749800"/>
          <p14:tracePt t="59944" x="6313488" y="4759325"/>
          <p14:tracePt t="59953" x="6348413" y="4759325"/>
          <p14:tracePt t="59962" x="6381750" y="4759325"/>
          <p14:tracePt t="59970" x="6407150" y="4759325"/>
          <p14:tracePt t="59978" x="6442075" y="4759325"/>
          <p14:tracePt t="59985" x="6510338" y="4759325"/>
          <p14:tracePt t="59994" x="6543675" y="4759325"/>
          <p14:tracePt t="60002" x="6586538" y="4759325"/>
          <p14:tracePt t="60010" x="6637338" y="4759325"/>
          <p14:tracePt t="60018" x="6696075" y="4759325"/>
          <p14:tracePt t="60026" x="6731000" y="4759325"/>
          <p14:tracePt t="60034" x="6772275" y="4759325"/>
          <p14:tracePt t="60042" x="6832600" y="4759325"/>
          <p14:tracePt t="60050" x="6858000" y="4759325"/>
          <p14:tracePt t="60060" x="6891338" y="4759325"/>
          <p14:tracePt t="60070" x="6943725" y="4759325"/>
          <p14:tracePt t="60078" x="7019925" y="4767263"/>
          <p14:tracePt t="60086" x="7045325" y="4767263"/>
          <p14:tracePt t="60094" x="7061200" y="4767263"/>
          <p14:tracePt t="60102" x="7088188" y="4767263"/>
          <p14:tracePt t="60109" x="7104063" y="4775200"/>
          <p14:tracePt t="60118" x="7121525" y="4775200"/>
          <p14:tracePt t="60125" x="7138988" y="4775200"/>
          <p14:tracePt t="60135" x="7154863" y="4784725"/>
          <p14:tracePt t="60143" x="7172325" y="4784725"/>
          <p14:tracePt t="60149" x="7189788" y="4784725"/>
          <p14:tracePt t="60157" x="7205663" y="4784725"/>
          <p14:tracePt t="60165" x="7223125" y="4784725"/>
          <p14:tracePt t="60176" x="7265988" y="4792663"/>
          <p14:tracePt t="60182" x="7283450" y="4802188"/>
          <p14:tracePt t="60189" x="7299325" y="4802188"/>
          <p14:tracePt t="60199" x="7316788" y="4802188"/>
          <p14:tracePt t="60205" x="7334250" y="4802188"/>
          <p14:tracePt t="60214" x="7359650" y="4802188"/>
          <p14:tracePt t="60223" x="7377113" y="4802188"/>
          <p14:tracePt t="60232" x="7402513" y="4802188"/>
          <p14:tracePt t="60237" x="7427913" y="4802188"/>
          <p14:tracePt t="60249" x="7443788" y="4802188"/>
          <p14:tracePt t="60255" x="7461250" y="4802188"/>
          <p14:tracePt t="60264" x="7486650" y="4802188"/>
          <p14:tracePt t="60276" x="7494588" y="4802188"/>
          <p14:tracePt t="60287" x="7504113" y="4802188"/>
          <p14:tracePt t="60291" x="7512050" y="4802188"/>
          <p14:tracePt t="60300" x="7521575" y="4802188"/>
          <p14:tracePt t="60307" x="7537450" y="4802188"/>
          <p14:tracePt t="60316" x="7546975" y="4792663"/>
          <p14:tracePt t="60323" x="7554913" y="4792663"/>
          <p14:tracePt t="60330" x="7562850" y="4784725"/>
          <p14:tracePt t="60339" x="7572375" y="4775200"/>
          <p14:tracePt t="60363" x="7572375" y="4767263"/>
          <p14:tracePt t="60371" x="7572375" y="4759325"/>
          <p14:tracePt t="60379" x="7572375" y="4749800"/>
          <p14:tracePt t="60387" x="7572375" y="4733925"/>
          <p14:tracePt t="60395" x="7572375" y="4716463"/>
          <p14:tracePt t="60405" x="7572375" y="4699000"/>
          <p14:tracePt t="60415" x="7562850" y="4683125"/>
          <p14:tracePt t="60423" x="7478713" y="4622800"/>
          <p14:tracePt t="60432" x="7443788" y="4614863"/>
          <p14:tracePt t="60439" x="7324725" y="4564063"/>
          <p14:tracePt t="60447" x="7223125" y="4529138"/>
          <p14:tracePt t="60455" x="7154863" y="4513263"/>
          <p14:tracePt t="60463" x="7035800" y="4486275"/>
          <p14:tracePt t="60471" x="6858000" y="4460875"/>
          <p14:tracePt t="60479" x="6705600" y="4452938"/>
          <p14:tracePt t="60487" x="6586538" y="4427538"/>
          <p14:tracePt t="60495" x="6407150" y="4410075"/>
          <p14:tracePt t="60505" x="6280150" y="4402138"/>
          <p14:tracePt t="60517" x="6186488" y="4402138"/>
          <p14:tracePt t="60525" x="6059488" y="4394200"/>
          <p14:tracePt t="60533" x="5983288" y="4394200"/>
          <p14:tracePt t="60541" x="5922963" y="4394200"/>
          <p14:tracePt t="60549" x="5854700" y="4394200"/>
          <p14:tracePt t="60557" x="5813425" y="4394200"/>
          <p14:tracePt t="60566" x="5753100" y="4376738"/>
          <p14:tracePt t="60575" x="5694363" y="4376738"/>
          <p14:tracePt t="60585" x="5634038" y="4376738"/>
          <p14:tracePt t="60593" x="5524500" y="4376738"/>
          <p14:tracePt t="60601" x="5481638" y="4376738"/>
          <p14:tracePt t="60609" x="5395913" y="4376738"/>
          <p14:tracePt t="60617" x="5319713" y="4376738"/>
          <p14:tracePt t="60625" x="5268913" y="4376738"/>
          <p14:tracePt t="60637" x="5149850" y="4376738"/>
          <p14:tracePt t="60645" x="5106988" y="4376738"/>
          <p14:tracePt t="60653" x="4979988" y="4376738"/>
          <p14:tracePt t="60661" x="4852988" y="4376738"/>
          <p14:tracePt t="60669" x="4784725" y="4376738"/>
          <p14:tracePt t="60677" x="4640263" y="4384675"/>
          <p14:tracePt t="60685" x="4529138" y="4394200"/>
          <p14:tracePt t="60693" x="4452938" y="4394200"/>
          <p14:tracePt t="60701" x="4325938" y="4410075"/>
          <p14:tracePt t="60711" x="4197350" y="4419600"/>
          <p14:tracePt t="60721" x="4070350" y="4427538"/>
          <p14:tracePt t="60731" x="3832225" y="4445000"/>
          <p14:tracePt t="60737" x="3763963" y="4445000"/>
          <p14:tracePt t="60745" x="3705225" y="4452938"/>
          <p14:tracePt t="60753" x="3629025" y="4452938"/>
          <p14:tracePt t="60761" x="3578225" y="4452938"/>
          <p14:tracePt t="60769" x="3502025" y="4460875"/>
          <p14:tracePt t="60781" x="3467100" y="4460875"/>
          <p14:tracePt t="60789" x="3424238" y="4470400"/>
          <p14:tracePt t="60799" x="3382963" y="4470400"/>
          <p14:tracePt t="60809" x="3340100" y="4478338"/>
          <p14:tracePt t="60819" x="3238500" y="4521200"/>
          <p14:tracePt t="60827" x="3178175" y="4529138"/>
          <p14:tracePt t="60835" x="3109913" y="4546600"/>
          <p14:tracePt t="60843" x="3051175" y="4554538"/>
          <p14:tracePt t="60851" x="2965450" y="4579938"/>
          <p14:tracePt t="60859" x="2922588" y="4589463"/>
          <p14:tracePt t="60867" x="2871788" y="4605338"/>
          <p14:tracePt t="60884" x="2795588" y="4622800"/>
          <p14:tracePt t="60891" x="2752725" y="4640263"/>
          <p14:tracePt t="60899" x="2736850" y="4648200"/>
          <p14:tracePt t="60907" x="2719388" y="4673600"/>
          <p14:tracePt t="60916" x="2711450" y="4691063"/>
          <p14:tracePt t="60923" x="2701925" y="4708525"/>
          <p14:tracePt t="60931" x="2693988" y="4733925"/>
          <p14:tracePt t="60939" x="2693988" y="4759325"/>
          <p14:tracePt t="60947" x="2693988" y="4792663"/>
          <p14:tracePt t="60955" x="2693988" y="4818063"/>
          <p14:tracePt t="60963" x="2701925" y="4852988"/>
          <p14:tracePt t="60971" x="2727325" y="4894263"/>
          <p14:tracePt t="60981" x="2787650" y="4972050"/>
          <p14:tracePt t="60988" x="2838450" y="5013325"/>
          <p14:tracePt t="60997" x="2871788" y="5038725"/>
          <p14:tracePt t="61003" x="2940050" y="5081588"/>
          <p14:tracePt t="61011" x="3025775" y="5116513"/>
          <p14:tracePt t="61021" x="3178175" y="5175250"/>
          <p14:tracePt t="61027" x="3279775" y="5200650"/>
          <p14:tracePt t="61037" x="3484563" y="5243513"/>
          <p14:tracePt t="61047" x="3586163" y="5260975"/>
          <p14:tracePt t="61055" x="3738563" y="5276850"/>
          <p14:tracePt t="61063" x="3917950" y="5286375"/>
          <p14:tracePt t="61071" x="4062413" y="5286375"/>
          <p14:tracePt t="61079" x="4181475" y="5286375"/>
          <p14:tracePt t="61089" x="4341813" y="5286375"/>
          <p14:tracePt t="61095" x="4513263" y="5286375"/>
          <p14:tracePt t="61105" x="4605338" y="5286375"/>
          <p14:tracePt t="61113" x="4665663" y="5294313"/>
          <p14:tracePt t="61123" x="4759325" y="5311775"/>
          <p14:tracePt t="61131" x="4810125" y="5311775"/>
          <p14:tracePt t="61141" x="4929188" y="5319713"/>
          <p14:tracePt t="61149" x="4987925" y="5327650"/>
          <p14:tracePt t="61157" x="5022850" y="5337175"/>
          <p14:tracePt t="61166" x="5048250" y="5353050"/>
          <p14:tracePt t="61173" x="5048250" y="5370513"/>
          <p14:tracePt t="61181" x="5038725" y="5430838"/>
          <p14:tracePt t="61189" x="4997450" y="5497513"/>
          <p14:tracePt t="61379" x="4997450" y="5489575"/>
          <p14:tracePt t="61386" x="4997450" y="5481638"/>
          <p14:tracePt t="61395" x="5030788" y="5430838"/>
          <p14:tracePt t="61403" x="5048250" y="5395913"/>
          <p14:tracePt t="61411" x="5073650" y="5362575"/>
          <p14:tracePt t="61419" x="5091113" y="5302250"/>
          <p14:tracePt t="61429" x="5106988" y="5251450"/>
          <p14:tracePt t="61439" x="5106988" y="5235575"/>
          <p14:tracePt t="61447" x="5106988" y="5218113"/>
          <p14:tracePt t="61455" x="5106988" y="5200650"/>
          <p14:tracePt t="61463" x="5106988" y="5192713"/>
          <p14:tracePt t="61525" x="5106988" y="5200650"/>
          <p14:tracePt t="61530" x="5106988" y="5208588"/>
          <p14:tracePt t="61540" x="5106988" y="5218113"/>
          <p14:tracePt t="61547" x="5106988" y="5226050"/>
          <p14:tracePt t="61563" x="5106988" y="5243513"/>
          <p14:tracePt t="61571" x="5106988" y="5251450"/>
          <p14:tracePt t="61579" x="5116513" y="5251450"/>
          <p14:tracePt t="66361" x="5106988" y="5243513"/>
          <p14:tracePt t="66369" x="5106988" y="5226050"/>
          <p14:tracePt t="66377" x="5091113" y="5200650"/>
          <p14:tracePt t="66385" x="5073650" y="5183188"/>
          <p14:tracePt t="66393" x="5048250" y="5132388"/>
          <p14:tracePt t="66401" x="5013325" y="5099050"/>
          <p14:tracePt t="66409" x="4997450" y="5073650"/>
          <p14:tracePt t="66417" x="4979988" y="5038725"/>
          <p14:tracePt t="66425" x="4954588" y="5005388"/>
          <p14:tracePt t="66433" x="4937125" y="4972050"/>
          <p14:tracePt t="66441" x="4919663" y="4937125"/>
          <p14:tracePt t="66449" x="4911725" y="4886325"/>
          <p14:tracePt t="66457" x="4894263" y="4827588"/>
          <p14:tracePt t="66465" x="4860925" y="4733925"/>
          <p14:tracePt t="66473" x="4835525" y="4665663"/>
          <p14:tracePt t="66481" x="4818063" y="4597400"/>
          <p14:tracePt t="66489" x="4792663" y="4529138"/>
          <p14:tracePt t="66497" x="4775200" y="4410075"/>
          <p14:tracePt t="66507" x="4749800" y="4325938"/>
          <p14:tracePt t="66513" x="4733925" y="4249738"/>
          <p14:tracePt t="66521" x="4708525" y="4121150"/>
          <p14:tracePt t="66529" x="4673600" y="3994150"/>
          <p14:tracePt t="66537" x="4665663" y="3935413"/>
          <p14:tracePt t="66545" x="4622800" y="3798888"/>
          <p14:tracePt t="66553" x="4589463" y="3697288"/>
          <p14:tracePt t="66561" x="4579938" y="3636963"/>
          <p14:tracePt t="66569" x="4538663" y="3509963"/>
          <p14:tracePt t="66577" x="4503738" y="3408363"/>
          <p14:tracePt t="66585" x="4470400" y="3305175"/>
          <p14:tracePt t="66593" x="4427538" y="3160713"/>
          <p14:tracePt t="66603" x="4410075" y="3084513"/>
          <p14:tracePt t="66609" x="4376738" y="2965450"/>
          <p14:tracePt t="66619" x="4368800" y="2897188"/>
          <p14:tracePt t="66627" x="4351338" y="2813050"/>
          <p14:tracePt t="66635" x="4341813" y="2752725"/>
          <p14:tracePt t="66643" x="4333875" y="2693988"/>
          <p14:tracePt t="66651" x="4333875" y="2660650"/>
          <p14:tracePt t="66659" x="4333875" y="2617788"/>
          <p14:tracePt t="66667" x="4333875" y="2582863"/>
          <p14:tracePt t="66675" x="4333875" y="2549525"/>
          <p14:tracePt t="66685" x="4333875" y="2524125"/>
          <p14:tracePt t="66691" x="4333875" y="2463800"/>
          <p14:tracePt t="66700" x="4341813" y="2438400"/>
          <p14:tracePt t="66707" x="4351338" y="2413000"/>
          <p14:tracePt t="66716" x="4368800" y="2371725"/>
          <p14:tracePt t="66723" x="4376738" y="2344738"/>
          <p14:tracePt t="66731" x="4384675" y="2311400"/>
          <p14:tracePt t="66739" x="4402138" y="2278063"/>
          <p14:tracePt t="66749" x="4410075" y="2252663"/>
          <p14:tracePt t="66759" x="4435475" y="2217738"/>
          <p14:tracePt t="66767" x="4452938" y="2166938"/>
          <p14:tracePt t="66775" x="4478338" y="2108200"/>
          <p14:tracePt t="66783" x="4503738" y="2047875"/>
          <p14:tracePt t="66791" x="4513263" y="1997075"/>
          <p14:tracePt t="66799" x="4513263" y="1963738"/>
          <p14:tracePt t="66807" x="4513263" y="1946275"/>
          <p14:tracePt t="66816" x="4513263" y="1920875"/>
          <p14:tracePt t="66823" x="4513263" y="1903413"/>
          <p14:tracePt t="66839" x="4513263" y="1895475"/>
          <p14:tracePt t="66929" x="4513263" y="1885950"/>
          <p14:tracePt t="66961" x="4521200" y="1885950"/>
          <p14:tracePt t="66977" x="4529138" y="1885950"/>
          <p14:tracePt t="67002" x="4538663" y="1885950"/>
          <p14:tracePt t="67009" x="4546600" y="1885950"/>
          <p14:tracePt t="67017" x="4554538" y="1885950"/>
          <p14:tracePt t="67033" x="4564063" y="1885950"/>
          <p14:tracePt t="67041" x="4572000" y="1885950"/>
          <p14:tracePt t="67058" x="4597400" y="1885950"/>
          <p14:tracePt t="67065" x="4614863" y="1885950"/>
          <p14:tracePt t="67075" x="4630738" y="1885950"/>
          <p14:tracePt t="67080" x="4657725" y="1903413"/>
          <p14:tracePt t="67089" x="4673600" y="1911350"/>
          <p14:tracePt t="67097" x="4708525" y="1928813"/>
          <p14:tracePt t="67105" x="4741863" y="1946275"/>
          <p14:tracePt t="67113" x="4818063" y="1979613"/>
          <p14:tracePt t="67121" x="4878388" y="1997075"/>
          <p14:tracePt t="67129" x="4903788" y="2014538"/>
          <p14:tracePt t="67137" x="4987925" y="2039938"/>
          <p14:tracePt t="67145" x="5038725" y="2047875"/>
          <p14:tracePt t="67153" x="5073650" y="2055813"/>
          <p14:tracePt t="67163" x="5157788" y="2065338"/>
          <p14:tracePt t="67169" x="5200650" y="2065338"/>
          <p14:tracePt t="67179" x="5251450" y="2073275"/>
          <p14:tracePt t="67185" x="5294313" y="2073275"/>
          <p14:tracePt t="67195" x="5311775" y="2073275"/>
          <p14:tracePt t="67201" x="5345113" y="2073275"/>
          <p14:tracePt t="67211" x="5370513" y="2073275"/>
          <p14:tracePt t="67219" x="5387975" y="2073275"/>
          <p14:tracePt t="67227" x="5405438" y="2073275"/>
          <p14:tracePt t="67236" x="5413375" y="2065338"/>
          <p14:tracePt t="67243" x="5421313" y="2065338"/>
          <p14:tracePt t="67252" x="5438775" y="2047875"/>
          <p14:tracePt t="67261" x="5456238" y="2030413"/>
          <p14:tracePt t="67271" x="5472113" y="2014538"/>
          <p14:tracePt t="67279" x="5481638" y="1997075"/>
          <p14:tracePt t="67287" x="5489575" y="1989138"/>
          <p14:tracePt t="67295" x="5507038" y="1963738"/>
          <p14:tracePt t="67303" x="5524500" y="1938338"/>
          <p14:tracePt t="67311" x="5532438" y="1911350"/>
          <p14:tracePt t="67321" x="5540375" y="1895475"/>
          <p14:tracePt t="67327" x="5549900" y="1870075"/>
          <p14:tracePt t="67335" x="5557838" y="1852613"/>
          <p14:tracePt t="67343" x="5565775" y="1835150"/>
          <p14:tracePt t="67360" x="5565775" y="1827213"/>
          <p14:tracePt t="67375" x="5565775" y="1819275"/>
          <p14:tracePt t="67401" x="5565775" y="1809750"/>
          <p14:tracePt t="67407" x="5565775" y="1801813"/>
          <p14:tracePt t="67415" x="5565775" y="1793875"/>
          <p14:tracePt t="67423" x="5565775" y="1784350"/>
          <p14:tracePt t="67431" x="5565775" y="1766888"/>
          <p14:tracePt t="67439" x="5557838" y="1751013"/>
          <p14:tracePt t="67447" x="5540375" y="1733550"/>
          <p14:tracePt t="67457" x="5507038" y="1716088"/>
          <p14:tracePt t="67466" x="5472113" y="1700213"/>
          <p14:tracePt t="67473" x="5421313" y="1665288"/>
          <p14:tracePt t="67479" x="5327650" y="1631950"/>
          <p14:tracePt t="67489" x="5260975" y="1614488"/>
          <p14:tracePt t="67495" x="5157788" y="1589088"/>
          <p14:tracePt t="67505" x="5056188" y="1563688"/>
          <p14:tracePt t="67513" x="4929188" y="1555750"/>
          <p14:tracePt t="67521" x="4827588" y="1555750"/>
          <p14:tracePt t="67529" x="4741863" y="1546225"/>
          <p14:tracePt t="67537" x="4640263" y="1546225"/>
          <p14:tracePt t="67545" x="4572000" y="1546225"/>
          <p14:tracePt t="67553" x="4521200" y="1546225"/>
          <p14:tracePt t="67561" x="4486275" y="1546225"/>
          <p14:tracePt t="67569" x="4460875" y="1555750"/>
          <p14:tracePt t="67577" x="4435475" y="1581150"/>
          <p14:tracePt t="67585" x="4427538" y="1581150"/>
          <p14:tracePt t="67593" x="4419600" y="1606550"/>
          <p14:tracePt t="67601" x="4410075" y="1622425"/>
          <p14:tracePt t="67609" x="4402138" y="1639888"/>
          <p14:tracePt t="67617" x="4402138" y="1665288"/>
          <p14:tracePt t="67625" x="4402138" y="1682750"/>
          <p14:tracePt t="67633" x="4402138" y="1708150"/>
          <p14:tracePt t="67641" x="4410075" y="1741488"/>
          <p14:tracePt t="67650" x="4435475" y="1766888"/>
          <p14:tracePt t="67657" x="4452938" y="1793875"/>
          <p14:tracePt t="67666" x="4503738" y="1852613"/>
          <p14:tracePt t="67673" x="4538663" y="1878013"/>
          <p14:tracePt t="67681" x="4589463" y="1911350"/>
          <p14:tracePt t="67689" x="4622800" y="1928813"/>
          <p14:tracePt t="67699" x="4699000" y="1954213"/>
          <p14:tracePt t="67705" x="4759325" y="1979613"/>
          <p14:tracePt t="67713" x="4827588" y="1997075"/>
          <p14:tracePt t="67722" x="4886325" y="2022475"/>
          <p14:tracePt t="67729" x="4962525" y="2039938"/>
          <p14:tracePt t="67738" x="5005388" y="2073275"/>
          <p14:tracePt t="67745" x="5073650" y="2090738"/>
          <p14:tracePt t="67754" x="5116513" y="2124075"/>
          <p14:tracePt t="67763" x="5157788" y="2141538"/>
          <p14:tracePt t="67771" x="5200650" y="2166938"/>
          <p14:tracePt t="67783" x="5268913" y="2227263"/>
          <p14:tracePt t="67791" x="5319713" y="2252663"/>
          <p14:tracePt t="67799" x="5353050" y="2293938"/>
          <p14:tracePt t="67807" x="5370513" y="2303463"/>
          <p14:tracePt t="67816" x="5380038" y="2311400"/>
          <p14:tracePt t="67823" x="5380038" y="2319338"/>
          <p14:tracePt t="70096" x="5380038" y="2344738"/>
          <p14:tracePt t="70103" x="5380038" y="2413000"/>
          <p14:tracePt t="70112" x="5380038" y="2455863"/>
          <p14:tracePt t="70119" x="5387975" y="2516188"/>
          <p14:tracePt t="70128" x="5405438" y="2574925"/>
          <p14:tracePt t="70135" x="5413375" y="2608263"/>
          <p14:tracePt t="70145" x="5438775" y="2643188"/>
          <p14:tracePt t="70151" x="5438775" y="2668588"/>
          <p14:tracePt t="70161" x="5456238" y="2701925"/>
          <p14:tracePt t="70168" x="5472113" y="2719388"/>
          <p14:tracePt t="70175" x="5489575" y="2744788"/>
          <p14:tracePt t="70183" x="5507038" y="2762250"/>
          <p14:tracePt t="70192" x="5514975" y="2787650"/>
          <p14:tracePt t="70202" x="5524500" y="2820988"/>
          <p14:tracePt t="70207" x="5532438" y="2830513"/>
          <p14:tracePt t="70218" x="5540375" y="2855913"/>
          <p14:tracePt t="70225" x="5549900" y="2897188"/>
          <p14:tracePt t="70233" x="5565775" y="2949575"/>
          <p14:tracePt t="70239" x="5575300" y="2982913"/>
          <p14:tracePt t="70247" x="5591175" y="3008313"/>
          <p14:tracePt t="70255" x="5608638" y="3059113"/>
          <p14:tracePt t="70263" x="5641975" y="3119438"/>
          <p14:tracePt t="70271" x="5668963" y="3170238"/>
          <p14:tracePt t="70281" x="5710238" y="3221038"/>
          <p14:tracePt t="70289" x="5727700" y="3254375"/>
          <p14:tracePt t="70295" x="5745163" y="3297238"/>
          <p14:tracePt t="70303" x="5761038" y="3330575"/>
          <p14:tracePt t="70311" x="5778500" y="3365500"/>
          <p14:tracePt t="70322" x="5788025" y="3398838"/>
          <p14:tracePt t="70330" x="5788025" y="3408363"/>
          <p14:tracePt t="70345" x="5795963" y="3424238"/>
          <p14:tracePt t="70357" x="5803900" y="3441700"/>
          <p14:tracePt t="70366" x="5803900" y="3459163"/>
          <p14:tracePt t="70373" x="5803900" y="3467100"/>
          <p14:tracePt t="70383" x="5803900" y="3484563"/>
          <p14:tracePt t="70393" x="5803900" y="3492500"/>
          <p14:tracePt t="70401" x="5803900" y="3509963"/>
          <p14:tracePt t="70409" x="5795963" y="3535363"/>
          <p14:tracePt t="70417" x="5788025" y="3535363"/>
          <p14:tracePt t="70425" x="5788025" y="3543300"/>
          <p14:tracePt t="70435" x="5778500" y="3552825"/>
          <p14:tracePt t="70445" x="5770563" y="3552825"/>
          <p14:tracePt t="70455" x="5753100" y="3560763"/>
          <p14:tracePt t="70465" x="5735638" y="3568700"/>
          <p14:tracePt t="70473" x="5710238" y="3568700"/>
          <p14:tracePt t="70481" x="5684838" y="3568700"/>
          <p14:tracePt t="70489" x="5651500" y="3568700"/>
          <p14:tracePt t="70497" x="5608638" y="3568700"/>
          <p14:tracePt t="70508" x="5565775" y="3568700"/>
          <p14:tracePt t="70513" x="5489575" y="3568700"/>
          <p14:tracePt t="70523" x="5446713" y="3568700"/>
          <p14:tracePt t="70529" x="5405438" y="3560763"/>
          <p14:tracePt t="70539" x="5380038" y="3552825"/>
          <p14:tracePt t="70549" x="5362575" y="3543300"/>
          <p14:tracePt t="70559" x="5319713" y="3517900"/>
          <p14:tracePt t="70569" x="5302250" y="3509963"/>
          <p14:tracePt t="70580" x="5294313" y="3502025"/>
          <p14:tracePt t="70600" x="5268913" y="3475038"/>
          <p14:tracePt t="70609" x="5243513" y="3459163"/>
          <p14:tracePt t="70617" x="5226050" y="3449638"/>
          <p14:tracePt t="70627" x="5192713" y="3441700"/>
          <p14:tracePt t="70635" x="5141913" y="3433763"/>
          <p14:tracePt t="70645" x="5116513" y="3433763"/>
          <p14:tracePt t="70655" x="4946650" y="3433763"/>
          <p14:tracePt t="70663" x="4843463" y="3441700"/>
          <p14:tracePt t="70671" x="4759325" y="3459163"/>
          <p14:tracePt t="70679" x="4665663" y="3484563"/>
          <p14:tracePt t="70687" x="4521200" y="3517900"/>
          <p14:tracePt t="70695" x="4419600" y="3560763"/>
          <p14:tracePt t="70705" x="4376738" y="3586163"/>
          <p14:tracePt t="70711" x="4240213" y="3646488"/>
          <p14:tracePt t="70719" x="4181475" y="3671888"/>
          <p14:tracePt t="70727" x="4087813" y="3730625"/>
          <p14:tracePt t="70735" x="4052888" y="3748088"/>
          <p14:tracePt t="70743" x="4002088" y="3781425"/>
          <p14:tracePt t="70751" x="3951288" y="3841750"/>
          <p14:tracePt t="70761" x="3925888" y="3867150"/>
          <p14:tracePt t="70771" x="3917950" y="3875088"/>
          <p14:tracePt t="70779" x="3900488" y="3892550"/>
          <p14:tracePt t="70787" x="3900488" y="3908425"/>
          <p14:tracePt t="70795" x="3900488" y="3935413"/>
          <p14:tracePt t="70803" x="3892550" y="3951288"/>
          <p14:tracePt t="70811" x="3892550" y="3960813"/>
          <p14:tracePt t="70819" x="3892550" y="3976688"/>
          <p14:tracePt t="70835" x="3883025" y="3994150"/>
          <p14:tracePt t="70843" x="3883025" y="4011613"/>
          <p14:tracePt t="70859" x="3875088" y="4027488"/>
          <p14:tracePt t="70869" x="3867150" y="4044950"/>
          <p14:tracePt t="70885" x="3857625" y="4062413"/>
          <p14:tracePt t="70893" x="3857625" y="4079875"/>
          <p14:tracePt t="70900" x="3849688" y="4087813"/>
          <p14:tracePt t="70907" x="3841750" y="4105275"/>
          <p14:tracePt t="70916" x="3841750" y="4113213"/>
          <p14:tracePt t="70925" x="3832225" y="4121150"/>
          <p14:tracePt t="71005" x="3824288" y="4121150"/>
          <p14:tracePt t="71013" x="3824288" y="4105275"/>
          <p14:tracePt t="71021" x="3824288" y="4079875"/>
          <p14:tracePt t="71030" x="3824288" y="4070350"/>
          <p14:tracePt t="71037" x="3824288" y="4044950"/>
          <p14:tracePt t="71046" x="3824288" y="4011613"/>
          <p14:tracePt t="71053" x="3832225" y="3994150"/>
          <p14:tracePt t="71061" x="3841750" y="3935413"/>
          <p14:tracePt t="71069" x="3841750" y="3900488"/>
          <p14:tracePt t="71078" x="3849688" y="3875088"/>
          <p14:tracePt t="71085" x="3849688" y="3841750"/>
          <p14:tracePt t="71093" x="3849688" y="3816350"/>
          <p14:tracePt t="71101" x="3849688" y="3790950"/>
          <p14:tracePt t="71109" x="3849688" y="3763963"/>
          <p14:tracePt t="71117" x="3849688" y="3738563"/>
          <p14:tracePt t="71127" x="3849688" y="3705225"/>
          <p14:tracePt t="71135" x="3849688" y="3671888"/>
          <p14:tracePt t="71141" x="3841750" y="3654425"/>
          <p14:tracePt t="71149" x="3824288" y="3629025"/>
          <p14:tracePt t="71157" x="3816350" y="3603625"/>
          <p14:tracePt t="71166" x="3806825" y="3586163"/>
          <p14:tracePt t="71173" x="3790950" y="3568700"/>
          <p14:tracePt t="71182" x="3763963" y="3552825"/>
          <p14:tracePt t="71191" x="3738563" y="3535363"/>
          <p14:tracePt t="71197" x="3730625" y="3527425"/>
          <p14:tracePt t="71205" x="3705225" y="3509963"/>
          <p14:tracePt t="71215" x="3679825" y="3509963"/>
          <p14:tracePt t="71223" x="3662363" y="3502025"/>
          <p14:tracePt t="71232" x="3636963" y="3492500"/>
          <p14:tracePt t="71239" x="3619500" y="3492500"/>
          <p14:tracePt t="71248" x="3594100" y="3492500"/>
          <p14:tracePt t="71255" x="3578225" y="3492500"/>
          <p14:tracePt t="71264" x="3552825" y="3492500"/>
          <p14:tracePt t="71271" x="3527425" y="3492500"/>
          <p14:tracePt t="71280" x="3509963" y="3492500"/>
          <p14:tracePt t="71287" x="3492500" y="3492500"/>
          <p14:tracePt t="71296" x="3475038" y="3492500"/>
          <p14:tracePt t="71303" x="3475038" y="3502025"/>
          <p14:tracePt t="71312" x="3449638" y="3509963"/>
          <p14:tracePt t="71321" x="3433763" y="3517900"/>
          <p14:tracePt t="71327" x="3416300" y="3517900"/>
          <p14:tracePt t="71337" x="3390900" y="3535363"/>
          <p14:tracePt t="71347" x="3373438" y="3543300"/>
          <p14:tracePt t="71355" x="3355975" y="3552825"/>
          <p14:tracePt t="71363" x="3355975" y="3568700"/>
          <p14:tracePt t="71371" x="3340100" y="3586163"/>
          <p14:tracePt t="71379" x="3330575" y="3594100"/>
          <p14:tracePt t="71387" x="3322638" y="3619500"/>
          <p14:tracePt t="71395" x="3314700" y="3654425"/>
          <p14:tracePt t="71403" x="3305175" y="3679825"/>
          <p14:tracePt t="71411" x="3305175" y="3730625"/>
          <p14:tracePt t="71419" x="3297238" y="3763963"/>
          <p14:tracePt t="71427" x="3297238" y="3790950"/>
          <p14:tracePt t="71435" x="3297238" y="3816350"/>
          <p14:tracePt t="71443" x="3297238" y="3849688"/>
          <p14:tracePt t="71453" x="3297238" y="3883025"/>
          <p14:tracePt t="71459" x="3297238" y="3943350"/>
          <p14:tracePt t="71467" x="3297238" y="3976688"/>
          <p14:tracePt t="71477" x="3305175" y="4027488"/>
          <p14:tracePt t="71489" x="3314700" y="4052888"/>
          <p14:tracePt t="71495" x="3330575" y="4095750"/>
          <p14:tracePt t="71505" x="3355975" y="4138613"/>
          <p14:tracePt t="71511" x="3373438" y="4171950"/>
          <p14:tracePt t="71521" x="3382963" y="4197350"/>
          <p14:tracePt t="71529" x="3398838" y="4232275"/>
          <p14:tracePt t="71537" x="3433763" y="4265613"/>
          <p14:tracePt t="71545" x="3475038" y="4325938"/>
          <p14:tracePt t="71553" x="3492500" y="4341813"/>
          <p14:tracePt t="71561" x="3502025" y="4359275"/>
          <p14:tracePt t="71569" x="3527425" y="4384675"/>
          <p14:tracePt t="71577" x="3552825" y="4410075"/>
          <p14:tracePt t="71585" x="3578225" y="4435475"/>
          <p14:tracePt t="71593" x="3611563" y="4452938"/>
          <p14:tracePt t="71601" x="3629025" y="4470400"/>
          <p14:tracePt t="71609" x="3662363" y="4486275"/>
          <p14:tracePt t="71617" x="3687763" y="4495800"/>
          <p14:tracePt t="71625" x="3705225" y="4513263"/>
          <p14:tracePt t="71633" x="3730625" y="4521200"/>
          <p14:tracePt t="71641" x="3748088" y="4529138"/>
          <p14:tracePt t="71649" x="3756025" y="4529138"/>
          <p14:tracePt t="71657" x="3763963" y="4538663"/>
          <p14:tracePt t="71666" x="3790950" y="4546600"/>
          <p14:tracePt t="71673" x="3806825" y="4546600"/>
          <p14:tracePt t="71683" x="3816350" y="4554538"/>
          <p14:tracePt t="71689" x="3841750" y="4554538"/>
          <p14:tracePt t="71697" x="3867150" y="4554538"/>
          <p14:tracePt t="71705" x="3875088" y="4554538"/>
          <p14:tracePt t="71713" x="3892550" y="4554538"/>
          <p14:tracePt t="71721" x="3908425" y="4554538"/>
          <p14:tracePt t="71731" x="3925888" y="4554538"/>
          <p14:tracePt t="71737" x="3960813" y="4538663"/>
          <p14:tracePt t="71745" x="3994150" y="4521200"/>
          <p14:tracePt t="71753" x="4019550" y="4513263"/>
          <p14:tracePt t="71763" x="4052888" y="4486275"/>
          <p14:tracePt t="71769" x="4121150" y="4445000"/>
          <p14:tracePt t="71778" x="4164013" y="4410075"/>
          <p14:tracePt t="71787" x="4214813" y="4376738"/>
          <p14:tracePt t="71793" x="4257675" y="4351338"/>
          <p14:tracePt t="71803" x="4291013" y="4333875"/>
          <p14:tracePt t="71811" x="4316413" y="4308475"/>
          <p14:tracePt t="71819" x="4333875" y="4291013"/>
          <p14:tracePt t="71832" x="4341813" y="4275138"/>
          <p14:tracePt t="71839" x="4376738" y="4214813"/>
          <p14:tracePt t="71849" x="4376738" y="4189413"/>
          <p14:tracePt t="71855" x="4384675" y="4156075"/>
          <p14:tracePt t="71865" x="4384675" y="4113213"/>
          <p14:tracePt t="71872" x="4394200" y="4070350"/>
          <p14:tracePt t="71880" x="4394200" y="4037013"/>
          <p14:tracePt t="71887" x="4394200" y="4011613"/>
          <p14:tracePt t="71896" x="4394200" y="3976688"/>
          <p14:tracePt t="71904" x="4394200" y="3917950"/>
          <p14:tracePt t="71911" x="4394200" y="3883025"/>
          <p14:tracePt t="71919" x="4394200" y="3849688"/>
          <p14:tracePt t="71927" x="4394200" y="3824288"/>
          <p14:tracePt t="71937" x="4394200" y="3773488"/>
          <p14:tracePt t="71947" x="4394200" y="3730625"/>
          <p14:tracePt t="71955" x="4384675" y="3697288"/>
          <p14:tracePt t="71963" x="4376738" y="3654425"/>
          <p14:tracePt t="71971" x="4351338" y="3594100"/>
          <p14:tracePt t="71979" x="4333875" y="3535363"/>
          <p14:tracePt t="71989" x="4316413" y="3467100"/>
          <p14:tracePt t="71999" x="4283075" y="3416300"/>
          <p14:tracePt t="72007" x="4240213" y="3314700"/>
          <p14:tracePt t="72017" x="4214813" y="3271838"/>
          <p14:tracePt t="72025" x="4197350" y="3228975"/>
          <p14:tracePt t="72032" x="4171950" y="3186113"/>
          <p14:tracePt t="72039" x="4146550" y="3144838"/>
          <p14:tracePt t="72047" x="4113213" y="3094038"/>
          <p14:tracePt t="72055" x="4087813" y="3059113"/>
          <p14:tracePt t="72066" x="4052888" y="3025775"/>
          <p14:tracePt t="72071" x="4037013" y="3000375"/>
          <p14:tracePt t="72081" x="4027488" y="2990850"/>
          <p14:tracePt t="72090" x="4011613" y="2982913"/>
          <p14:tracePt t="72098" x="3986213" y="2965450"/>
          <p14:tracePt t="72105" x="3976688" y="2957513"/>
          <p14:tracePt t="72113" x="3960813" y="2949575"/>
          <p14:tracePt t="72122" x="3943350" y="2949575"/>
          <p14:tracePt t="72130" x="3925888" y="2949575"/>
          <p14:tracePt t="72137" x="3908425" y="2949575"/>
          <p14:tracePt t="72153" x="3883025" y="2940050"/>
          <p14:tracePt t="72162" x="3867150" y="2940050"/>
          <p14:tracePt t="72170" x="3806825" y="2940050"/>
          <p14:tracePt t="72179" x="3781425" y="2940050"/>
          <p14:tracePt t="72186" x="3756025" y="2949575"/>
          <p14:tracePt t="72195" x="3730625" y="2957513"/>
          <p14:tracePt t="72205" x="3705225" y="2974975"/>
          <p14:tracePt t="72213" x="3687763" y="2982913"/>
          <p14:tracePt t="72221" x="3671888" y="2990850"/>
          <p14:tracePt t="72229" x="3646488" y="3008313"/>
          <p14:tracePt t="72237" x="3619500" y="3025775"/>
          <p14:tracePt t="72245" x="3594100" y="3051175"/>
          <p14:tracePt t="72253" x="3568700" y="3067050"/>
          <p14:tracePt t="72261" x="3552825" y="3084513"/>
          <p14:tracePt t="72269" x="3535363" y="3109913"/>
          <p14:tracePt t="72277" x="3527425" y="3109913"/>
          <p14:tracePt t="72285" x="3509963" y="3127375"/>
          <p14:tracePt t="72293" x="3509963" y="3152775"/>
          <p14:tracePt t="72301" x="3492500" y="3186113"/>
          <p14:tracePt t="72309" x="3484563" y="3203575"/>
          <p14:tracePt t="72317" x="3475038" y="3238500"/>
          <p14:tracePt t="72325" x="3475038" y="3263900"/>
          <p14:tracePt t="72333" x="3475038" y="3314700"/>
          <p14:tracePt t="72343" x="3475038" y="3355975"/>
          <p14:tracePt t="72349" x="3475038" y="3408363"/>
          <p14:tracePt t="72359" x="3475038" y="3424238"/>
          <p14:tracePt t="72365" x="3475038" y="3502025"/>
          <p14:tracePt t="72375" x="3475038" y="3535363"/>
          <p14:tracePt t="72381" x="3475038" y="3586163"/>
          <p14:tracePt t="72391" x="3492500" y="3654425"/>
          <p14:tracePt t="72399" x="3517900" y="3713163"/>
          <p14:tracePt t="72407" x="3535363" y="3790950"/>
          <p14:tracePt t="72415" x="3552825" y="3849688"/>
          <p14:tracePt t="72423" x="3578225" y="3908425"/>
          <p14:tracePt t="72431" x="3594100" y="3968750"/>
          <p14:tracePt t="72439" x="3619500" y="4027488"/>
          <p14:tracePt t="72447" x="3654425" y="4105275"/>
          <p14:tracePt t="72455" x="3654425" y="4138613"/>
          <p14:tracePt t="72463" x="3687763" y="4189413"/>
          <p14:tracePt t="72471" x="3713163" y="4240213"/>
          <p14:tracePt t="72479" x="3763963" y="4316413"/>
          <p14:tracePt t="72491" x="3781425" y="4351338"/>
          <p14:tracePt t="72501" x="3816350" y="4427538"/>
          <p14:tracePt t="72511" x="3824288" y="4445000"/>
          <p14:tracePt t="72519" x="3832225" y="4470400"/>
          <p14:tracePt t="72527" x="3841750" y="4470400"/>
          <p14:tracePt t="72535" x="3841750" y="4478338"/>
          <p14:tracePt t="72543" x="3849688" y="4495800"/>
          <p14:tracePt t="72559" x="3849688" y="4503738"/>
          <p14:tracePt t="72567" x="3857625" y="4521200"/>
          <p14:tracePt t="72575" x="3857625" y="4538663"/>
          <p14:tracePt t="72583" x="3867150" y="4554538"/>
          <p14:tracePt t="72591" x="3875088" y="4579938"/>
          <p14:tracePt t="72600" x="3875088" y="4589463"/>
          <p14:tracePt t="72607" x="3883025" y="4605338"/>
          <p14:tracePt t="72616" x="3892550" y="4622800"/>
          <p14:tracePt t="72634" x="3892550" y="4630738"/>
          <p14:tracePt t="72639" x="3892550" y="4640263"/>
          <p14:tracePt t="72649" x="3892550" y="4648200"/>
          <p14:tracePt t="72655" x="3900488" y="4648200"/>
          <p14:tracePt t="72922" x="3892550" y="4622800"/>
          <p14:tracePt t="72930" x="3875088" y="4597400"/>
          <p14:tracePt t="72939" x="3867150" y="4564063"/>
          <p14:tracePt t="72945" x="3849688" y="4521200"/>
          <p14:tracePt t="72955" x="3816350" y="4427538"/>
          <p14:tracePt t="72963" x="3798888" y="4351338"/>
          <p14:tracePt t="72971" x="3790950" y="4308475"/>
          <p14:tracePt t="72979" x="3738563" y="4164013"/>
          <p14:tracePt t="72987" x="3705225" y="4070350"/>
          <p14:tracePt t="72995" x="3687763" y="4011613"/>
          <p14:tracePt t="73004" x="3654425" y="3935413"/>
          <p14:tracePt t="73013" x="3636963" y="3857625"/>
          <p14:tracePt t="73023" x="3619500" y="3798888"/>
          <p14:tracePt t="73031" x="3603625" y="3756025"/>
          <p14:tracePt t="73040" x="3568700" y="3679825"/>
          <p14:tracePt t="73049" x="3560763" y="3646488"/>
          <p14:tracePt t="73056" x="3535363" y="3594100"/>
          <p14:tracePt t="73068" x="3509963" y="3543300"/>
          <p14:tracePt t="73075" x="3492500" y="3502025"/>
          <p14:tracePt t="73083" x="3467100" y="3459163"/>
          <p14:tracePt t="73091" x="3433763" y="3408363"/>
          <p14:tracePt t="73099" x="3382963" y="3330575"/>
          <p14:tracePt t="73107" x="3348038" y="3297238"/>
          <p14:tracePt t="73116" x="3322638" y="3263900"/>
          <p14:tracePt t="73123" x="3297238" y="3221038"/>
          <p14:tracePt t="73131" x="3271838" y="3203575"/>
          <p14:tracePt t="73139" x="3263900" y="3186113"/>
          <p14:tracePt t="73147" x="3254375" y="3170238"/>
          <p14:tracePt t="73155" x="3246438" y="3152775"/>
          <p14:tracePt t="73163" x="3246438" y="3144838"/>
          <p14:tracePt t="73171" x="3238500" y="3127375"/>
          <p14:tracePt t="73179" x="3238500" y="3109913"/>
          <p14:tracePt t="73187" x="3228975" y="3109913"/>
          <p14:tracePt t="73195" x="3228975" y="3101975"/>
          <p14:tracePt t="73203" x="3228975" y="3084513"/>
          <p14:tracePt t="73220" x="3228975" y="3059113"/>
          <p14:tracePt t="73227" x="3228975" y="3051175"/>
          <p14:tracePt t="73237" x="3228975" y="3016250"/>
          <p14:tracePt t="73245" x="3228975" y="2982913"/>
          <p14:tracePt t="73253" x="3228975" y="2965450"/>
          <p14:tracePt t="73262" x="3238500" y="2940050"/>
          <p14:tracePt t="73270" x="3246438" y="2922588"/>
          <p14:tracePt t="73278" x="3246438" y="2914650"/>
          <p14:tracePt t="73286" x="3254375" y="2914650"/>
          <p14:tracePt t="73294" x="3254375" y="2906713"/>
          <p14:tracePt t="73302" x="3254375" y="2897188"/>
          <p14:tracePt t="73413" x="3254375" y="2906713"/>
          <p14:tracePt t="73423" x="3254375" y="2922588"/>
          <p14:tracePt t="73433" x="3254375" y="2932113"/>
          <p14:tracePt t="73441" x="3254375" y="2949575"/>
          <p14:tracePt t="73449" x="3254375" y="2974975"/>
          <p14:tracePt t="73457" x="3254375" y="3000375"/>
          <p14:tracePt t="73467" x="3254375" y="3016250"/>
          <p14:tracePt t="73483" x="3254375" y="3041650"/>
          <p14:tracePt t="73493" x="3254375" y="3076575"/>
          <p14:tracePt t="73503" x="3254375" y="3135313"/>
          <p14:tracePt t="73511" x="3254375" y="3170238"/>
          <p14:tracePt t="73517" x="3254375" y="3228975"/>
          <p14:tracePt t="73526" x="3254375" y="3263900"/>
          <p14:tracePt t="73535" x="3254375" y="3305175"/>
          <p14:tracePt t="73543" x="3254375" y="3322638"/>
          <p14:tracePt t="73551" x="3254375" y="3355975"/>
          <p14:tracePt t="73559" x="3254375" y="3382963"/>
          <p14:tracePt t="73567" x="3263900" y="3424238"/>
          <p14:tracePt t="73575" x="3263900" y="3459163"/>
          <p14:tracePt t="73583" x="3271838" y="3475038"/>
          <p14:tracePt t="73591" x="3271838" y="3502025"/>
          <p14:tracePt t="73599" x="3279775" y="3517900"/>
          <p14:tracePt t="73607" x="3279775" y="3527425"/>
          <p14:tracePt t="73616" x="3289300" y="3552825"/>
          <p14:tracePt t="73623" x="3297238" y="3568700"/>
          <p14:tracePt t="73631" x="3305175" y="3586163"/>
          <p14:tracePt t="73648" x="3314700" y="3603625"/>
          <p14:tracePt t="73655" x="3330575" y="3611563"/>
          <p14:tracePt t="73663" x="3340100" y="3619500"/>
          <p14:tracePt t="73671" x="3348038" y="3629025"/>
          <p14:tracePt t="73679" x="3348038" y="3636963"/>
          <p14:tracePt t="73687" x="3355975" y="3646488"/>
          <p14:tracePt t="73695" x="3373438" y="3654425"/>
          <p14:tracePt t="73703" x="3390900" y="3662363"/>
          <p14:tracePt t="73711" x="3408363" y="3671888"/>
          <p14:tracePt t="73719" x="3424238" y="3679825"/>
          <p14:tracePt t="73729" x="3433763" y="3687763"/>
          <p14:tracePt t="73735" x="3441700" y="3687763"/>
          <p14:tracePt t="73743" x="3459163" y="3697288"/>
          <p14:tracePt t="73751" x="3467100" y="3705225"/>
          <p14:tracePt t="73759" x="3475038" y="3713163"/>
          <p14:tracePt t="73767" x="3484563" y="3713163"/>
          <p14:tracePt t="73775" x="3492500" y="3722688"/>
          <p14:tracePt t="73783" x="3492500" y="3730625"/>
          <p14:tracePt t="73792" x="3502025" y="3738563"/>
          <p14:tracePt t="73800" x="3509963" y="3748088"/>
          <p14:tracePt t="73810" x="3509963" y="3756025"/>
          <p14:tracePt t="73816" x="3517900" y="3763963"/>
          <p14:tracePt t="73825" x="3527425" y="3781425"/>
          <p14:tracePt t="73833" x="3535363" y="3798888"/>
          <p14:tracePt t="73845" x="3543300" y="3816350"/>
          <p14:tracePt t="73853" x="3552825" y="3841750"/>
          <p14:tracePt t="73861" x="3560763" y="3857625"/>
          <p14:tracePt t="73869" x="3560763" y="3875088"/>
          <p14:tracePt t="73877" x="3560763" y="3883025"/>
          <p14:tracePt t="73901" x="3568700" y="3925888"/>
          <p14:tracePt t="73901" x="3568700" y="3943350"/>
          <p14:tracePt t="73909" x="3568700" y="3968750"/>
          <p14:tracePt t="73917" x="3568700" y="3986213"/>
          <p14:tracePt t="73925" x="3568700" y="4002088"/>
          <p14:tracePt t="73933" x="3568700" y="4019550"/>
          <p14:tracePt t="73941" x="3568700" y="4044950"/>
          <p14:tracePt t="73949" x="3568700" y="4052888"/>
          <p14:tracePt t="73957" x="3568700" y="4070350"/>
          <p14:tracePt t="73965" x="3568700" y="4079875"/>
          <p14:tracePt t="73973" x="3568700" y="4095750"/>
          <p14:tracePt t="73981" x="3568700" y="4121150"/>
          <p14:tracePt t="73990" x="3568700" y="4130675"/>
          <p14:tracePt t="73999" x="3568700" y="4138613"/>
          <p14:tracePt t="74005" x="3568700" y="4146550"/>
          <p14:tracePt t="74016" x="3568700" y="4156075"/>
          <p14:tracePt t="74022" x="3568700" y="4164013"/>
          <p14:tracePt t="74219" x="3594100" y="4146550"/>
          <p14:tracePt t="74227" x="3662363" y="4095750"/>
          <p14:tracePt t="74235" x="3722688" y="4062413"/>
          <p14:tracePt t="74243" x="3824288" y="4002088"/>
          <p14:tracePt t="74251" x="3892550" y="3960813"/>
          <p14:tracePt t="74259" x="4130675" y="3824288"/>
          <p14:tracePt t="74267" x="4249738" y="3773488"/>
          <p14:tracePt t="74275" x="4486275" y="3646488"/>
          <p14:tracePt t="74285" x="4673600" y="3560763"/>
          <p14:tracePt t="74293" x="4835525" y="3502025"/>
          <p14:tracePt t="74299" x="4937125" y="3467100"/>
          <p14:tracePt t="74309" x="5124450" y="3398838"/>
          <p14:tracePt t="74316" x="5192713" y="3373438"/>
          <p14:tracePt t="74323" x="5235575" y="3355975"/>
          <p14:tracePt t="74332" x="5260975" y="3348038"/>
          <p14:tracePt t="74339" x="5276850" y="3340100"/>
          <p14:tracePt t="74381" x="5276850" y="3330575"/>
          <p14:tracePt t="74405" x="5276850" y="3314700"/>
          <p14:tracePt t="74414" x="5276850" y="3305175"/>
          <p14:tracePt t="74421" x="5276850" y="3297238"/>
          <p14:tracePt t="74429" x="5276850" y="3289300"/>
          <p14:tracePt t="74437" x="5276850" y="3279775"/>
          <p14:tracePt t="74445" x="5286375" y="3279775"/>
          <p14:tracePt t="74453" x="5286375" y="3263900"/>
          <p14:tracePt t="74461" x="5286375" y="3254375"/>
          <p14:tracePt t="74469" x="5286375" y="3228975"/>
          <p14:tracePt t="74477" x="5286375" y="3203575"/>
          <p14:tracePt t="74485" x="5268913" y="3178175"/>
          <p14:tracePt t="74493" x="5260975" y="3170238"/>
          <p14:tracePt t="74501" x="5251450" y="3144838"/>
          <p14:tracePt t="74509" x="5243513" y="3127375"/>
          <p14:tracePt t="74517" x="5226050" y="3101975"/>
          <p14:tracePt t="74525" x="5208588" y="3094038"/>
          <p14:tracePt t="74533" x="5192713" y="3076575"/>
          <p14:tracePt t="74541" x="5167313" y="3059113"/>
          <p14:tracePt t="74551" x="5149850" y="3051175"/>
          <p14:tracePt t="74557" x="5132388" y="3033713"/>
          <p14:tracePt t="74566" x="5116513" y="3025775"/>
          <p14:tracePt t="74581" x="5106988" y="3016250"/>
          <p14:tracePt t="74589" x="5099050" y="3008313"/>
          <p14:tracePt t="74607" x="5091113" y="3008313"/>
          <p14:tracePt t="74613" x="5091113" y="3000375"/>
          <p14:tracePt t="74623" x="5091113" y="2990850"/>
          <p14:tracePt t="74629" x="5081588" y="2982913"/>
          <p14:tracePt t="74645" x="5073650" y="2974975"/>
          <p14:tracePt t="74661" x="5073650" y="2965450"/>
          <p14:tracePt t="74677" x="5073650" y="2957513"/>
          <p14:tracePt t="74687" x="5073650" y="2949575"/>
          <p14:tracePt t="74703" x="5073650" y="2940050"/>
          <p14:tracePt t="74719" x="5073650" y="2932113"/>
          <p14:tracePt t="74727" x="5073650" y="2922588"/>
          <p14:tracePt t="74754" x="5073650" y="2914650"/>
          <p14:tracePt t="74772" x="5073650" y="2906713"/>
          <p14:tracePt t="74954" x="5064125" y="2897188"/>
          <p14:tracePt t="74970" x="5056188" y="2889250"/>
          <p14:tracePt t="74993" x="5048250" y="2881313"/>
          <p14:tracePt t="75148" x="5048250" y="2889250"/>
          <p14:tracePt t="75157" x="5048250" y="2897188"/>
          <p14:tracePt t="75166" x="5048250" y="2914650"/>
          <p14:tracePt t="75173" x="5048250" y="2940050"/>
          <p14:tracePt t="75181" x="5048250" y="2949575"/>
          <p14:tracePt t="75189" x="5048250" y="2965450"/>
          <p14:tracePt t="75197" x="5048250" y="2990850"/>
          <p14:tracePt t="75208" x="5048250" y="3016250"/>
          <p14:tracePt t="75219" x="5048250" y="3041650"/>
          <p14:tracePt t="75225" x="5048250" y="3067050"/>
          <p14:tracePt t="75233" x="5048250" y="3084513"/>
          <p14:tracePt t="75247" x="5048250" y="3101975"/>
          <p14:tracePt t="75253" x="5048250" y="3135313"/>
          <p14:tracePt t="75275" x="5048250" y="3152775"/>
          <p14:tracePt t="75283" x="5048250" y="3160713"/>
          <p14:tracePt t="75308" x="5048250" y="3170238"/>
          <p14:tracePt t="75331" x="5030788" y="3186113"/>
          <p14:tracePt t="75347" x="5013325" y="3195638"/>
          <p14:tracePt t="75363" x="4997450" y="3203575"/>
          <p14:tracePt t="75371" x="4987925" y="3203575"/>
          <p14:tracePt t="75379" x="4972050" y="3211513"/>
          <p14:tracePt t="75387" x="4954588" y="3221038"/>
          <p14:tracePt t="75395" x="4929188" y="3228975"/>
          <p14:tracePt t="75403" x="4911725" y="3228975"/>
          <p14:tracePt t="75411" x="4894263" y="3228975"/>
          <p14:tracePt t="75488" x="4886325" y="3238500"/>
          <p14:tracePt t="75497" x="4886325" y="3246438"/>
          <p14:tracePt t="75504" x="4886325" y="3254375"/>
          <p14:tracePt t="75519" x="4886325" y="3263900"/>
          <p14:tracePt t="75529" x="4886325" y="3279775"/>
          <p14:tracePt t="75537" x="4886325" y="3289300"/>
          <p14:tracePt t="75545" x="4878388" y="3305175"/>
          <p14:tracePt t="75553" x="4878388" y="3330575"/>
          <p14:tracePt t="75561" x="4878388" y="3348038"/>
          <p14:tracePt t="75569" x="4878388" y="3365500"/>
          <p14:tracePt t="75581" x="4878388" y="3390900"/>
          <p14:tracePt t="75589" x="4878388" y="3398838"/>
          <p14:tracePt t="75597" x="4868863" y="3416300"/>
          <p14:tracePt t="75605" x="4868863" y="3441700"/>
          <p14:tracePt t="75613" x="4868863" y="3459163"/>
          <p14:tracePt t="75621" x="4868863" y="3475038"/>
          <p14:tracePt t="75629" x="4868863" y="3484563"/>
          <p14:tracePt t="75637" x="4868863" y="3502025"/>
          <p14:tracePt t="75645" x="4868863" y="3509963"/>
          <p14:tracePt t="75653" x="4868863" y="3517900"/>
          <p14:tracePt t="75661" x="4868863" y="3535363"/>
          <p14:tracePt t="75669" x="4868863" y="3543300"/>
          <p14:tracePt t="75685" x="4868863" y="3552825"/>
          <p14:tracePt t="75782" x="4878388" y="3560763"/>
          <p14:tracePt t="75792" x="4894263" y="3560763"/>
          <p14:tracePt t="75801" x="4903788" y="3568700"/>
          <p14:tracePt t="75806" x="4929188" y="3578225"/>
          <p14:tracePt t="75814" x="4946650" y="3586163"/>
          <p14:tracePt t="75821" x="4987925" y="3603625"/>
          <p14:tracePt t="75831" x="5005388" y="3611563"/>
          <p14:tracePt t="75839" x="5013325" y="3629025"/>
          <p14:tracePt t="75847" x="5030788" y="3646488"/>
          <p14:tracePt t="75855" x="5056188" y="3654425"/>
          <p14:tracePt t="75863" x="5073650" y="3671888"/>
          <p14:tracePt t="75872" x="5091113" y="3687763"/>
          <p14:tracePt t="75883" x="5099050" y="3713163"/>
          <p14:tracePt t="75888" x="5116513" y="3730625"/>
          <p14:tracePt t="75895" x="5124450" y="3748088"/>
          <p14:tracePt t="75903" x="5132388" y="3756025"/>
          <p14:tracePt t="75911" x="5141913" y="3773488"/>
          <p14:tracePt t="75919" x="5141913" y="3781425"/>
          <p14:tracePt t="75927" x="5149850" y="3816350"/>
          <p14:tracePt t="75937" x="5157788" y="3832225"/>
          <p14:tracePt t="75947" x="5157788" y="3841750"/>
          <p14:tracePt t="75955" x="5167313" y="3867150"/>
          <p14:tracePt t="75963" x="5167313" y="3883025"/>
          <p14:tracePt t="75972" x="5167313" y="3900488"/>
          <p14:tracePt t="75980" x="5167313" y="3925888"/>
          <p14:tracePt t="75990" x="5167313" y="3951288"/>
          <p14:tracePt t="75995" x="5167313" y="3968750"/>
          <p14:tracePt t="76003" x="5167313" y="3994150"/>
          <p14:tracePt t="76013" x="5167313" y="4019550"/>
          <p14:tracePt t="76019" x="5167313" y="4037013"/>
          <p14:tracePt t="76027" x="5167313" y="4062413"/>
          <p14:tracePt t="76035" x="5167313" y="4079875"/>
          <p14:tracePt t="76043" x="5167313" y="4087813"/>
          <p14:tracePt t="76051" x="5167313" y="4105275"/>
          <p14:tracePt t="76059" x="5167313" y="4113213"/>
          <p14:tracePt t="76075" x="5167313" y="4121150"/>
          <p14:tracePt t="76154" x="5167313" y="4130675"/>
          <p14:tracePt t="76298" x="5167313" y="4138613"/>
          <p14:tracePt t="76306" x="5157788" y="4138613"/>
          <p14:tracePt t="76316" x="5141913" y="4156075"/>
          <p14:tracePt t="76321" x="5124450" y="4171950"/>
          <p14:tracePt t="76329" x="5116513" y="4197350"/>
          <p14:tracePt t="76339" x="5091113" y="4214813"/>
          <p14:tracePt t="76345" x="5073650" y="4224338"/>
          <p14:tracePt t="76353" x="5056188" y="4240213"/>
          <p14:tracePt t="76361" x="5048250" y="4249738"/>
          <p14:tracePt t="76369" x="5048250" y="4257675"/>
          <p14:tracePt t="76468" x="5038725" y="4257675"/>
          <p14:tracePt t="76911" x="5048250" y="4257675"/>
          <p14:tracePt t="76919" x="5056188" y="4257675"/>
          <p14:tracePt t="76927" x="5064125" y="4257675"/>
          <p14:tracePt t="76942" x="5081588" y="4257675"/>
          <p14:tracePt t="76958" x="5091113" y="4257675"/>
          <p14:tracePt t="76966" x="5106988" y="4283075"/>
          <p14:tracePt t="76975" x="5116513" y="4300538"/>
          <p14:tracePt t="76981" x="5124450" y="4351338"/>
          <p14:tracePt t="76991" x="5149850" y="4384675"/>
          <p14:tracePt t="77001" x="5192713" y="4419600"/>
          <p14:tracePt t="77160" x="5192713" y="4402138"/>
          <p14:tracePt t="77168" x="5175250" y="4376738"/>
          <p14:tracePt t="77178" x="5167313" y="4351338"/>
          <p14:tracePt t="77190" x="5157788" y="4316413"/>
          <p14:tracePt t="77195" x="5157788" y="4308475"/>
          <p14:tracePt t="77204" x="5157788" y="4291013"/>
          <p14:tracePt t="77212" x="5157788" y="4275138"/>
          <p14:tracePt t="77227" x="5157788" y="4265613"/>
          <p14:tracePt t="77235" x="5157788" y="4257675"/>
          <p14:tracePt t="77245" x="5167313" y="4257675"/>
          <p14:tracePt t="77255" x="5175250" y="4257675"/>
          <p14:tracePt t="77275" x="5183188" y="4257675"/>
          <p14:tracePt t="77281" x="5192713" y="4257675"/>
          <p14:tracePt t="77289" x="5200650" y="4257675"/>
          <p14:tracePt t="77297" x="5208588" y="4257675"/>
          <p14:tracePt t="77305" x="5218113" y="4257675"/>
          <p14:tracePt t="77323" x="5226050" y="4257675"/>
          <p14:tracePt t="77333" x="5235575" y="4257675"/>
          <p14:tracePt t="77341" x="5243513" y="4257675"/>
          <p14:tracePt t="77349" x="5251450" y="4257675"/>
          <p14:tracePt t="77358" x="5268913" y="4257675"/>
          <p14:tracePt t="77368" x="5276850" y="4257675"/>
          <p14:tracePt t="77374" x="5302250" y="4257675"/>
          <p14:tracePt t="77383" x="5327650" y="4249738"/>
          <p14:tracePt t="77390" x="5345113" y="4240213"/>
          <p14:tracePt t="77401" x="5362575" y="4232275"/>
          <p14:tracePt t="77405" x="5387975" y="4224338"/>
          <p14:tracePt t="77413" x="5413375" y="4206875"/>
          <p14:tracePt t="77423" x="5430838" y="4197350"/>
          <p14:tracePt t="77437" x="5456238" y="4189413"/>
          <p14:tracePt t="77443" x="5472113" y="4181475"/>
          <p14:tracePt t="77451" x="5481638" y="4171950"/>
          <p14:tracePt t="77459" x="5489575" y="4164013"/>
          <p14:tracePt t="77465" x="5507038" y="4156075"/>
          <p14:tracePt t="77475" x="5524500" y="4146550"/>
          <p14:tracePt t="77483" x="5540375" y="4138613"/>
          <p14:tracePt t="77497" x="5549900" y="4130675"/>
          <p14:tracePt t="77507" x="5583238" y="4113213"/>
          <p14:tracePt t="77516" x="5600700" y="4105275"/>
          <p14:tracePt t="77524" x="5626100" y="4095750"/>
          <p14:tracePt t="77537" x="5659438" y="4079875"/>
          <p14:tracePt t="77547" x="5702300" y="4070350"/>
          <p14:tracePt t="77555" x="5727700" y="4062413"/>
          <p14:tracePt t="77566" x="5745163" y="4052888"/>
          <p14:tracePt t="77575" x="5770563" y="4044950"/>
          <p14:tracePt t="77583" x="5778500" y="4037013"/>
          <p14:tracePt t="77603" x="5788025" y="4037013"/>
          <p14:tracePt t="77611" x="5795963" y="4037013"/>
          <p14:tracePt t="77619" x="5795963" y="4027488"/>
          <p14:tracePt t="77635" x="5803900" y="4019550"/>
          <p14:tracePt t="77643" x="5813425" y="4011613"/>
          <p14:tracePt t="77659" x="5821363" y="4011613"/>
          <p14:tracePt t="77667" x="5829300" y="4002088"/>
          <p14:tracePt t="77675" x="5838825" y="3994150"/>
          <p14:tracePt t="77711" x="5838825" y="3986213"/>
          <p14:tracePt t="77731" x="5846763" y="3986213"/>
          <p14:tracePt t="77789" x="5854700" y="3986213"/>
          <p14:tracePt t="77949" x="5864225" y="3986213"/>
          <p14:tracePt t="77982" x="5872163" y="3986213"/>
          <p14:tracePt t="77992" x="5880100" y="3986213"/>
          <p14:tracePt t="77999" x="5880100" y="3976688"/>
          <p14:tracePt t="78007" x="5897563" y="3968750"/>
          <p14:tracePt t="78018" x="5905500" y="3960813"/>
          <p14:tracePt t="78031" x="5915025" y="3943350"/>
          <p14:tracePt t="78039" x="5932488" y="3925888"/>
          <p14:tracePt t="78050" x="5948363" y="3917950"/>
          <p14:tracePt t="78057" x="5983288" y="3892550"/>
          <p14:tracePt t="78068" x="5999163" y="3875088"/>
          <p14:tracePt t="78085" x="6008688" y="3857625"/>
          <p14:tracePt t="78089" x="6024563" y="3849688"/>
          <p14:tracePt t="78100" x="6059488" y="3824288"/>
          <p14:tracePt t="78107" x="6084888" y="3816350"/>
          <p14:tracePt t="78119" x="6092825" y="3806825"/>
          <p14:tracePt t="78139" x="6102350" y="3798888"/>
          <p14:tracePt t="78157" x="6110288" y="3790950"/>
          <p14:tracePt t="78191" x="6118225" y="3790950"/>
          <p14:tracePt t="78219" x="6135688" y="3781425"/>
          <p14:tracePt t="78227" x="6161088" y="3773488"/>
          <p14:tracePt t="78236" x="6169025" y="3763963"/>
          <p14:tracePt t="78245" x="6178550" y="3756025"/>
          <p14:tracePt t="78255" x="6186488" y="3756025"/>
          <p14:tracePt t="78453" x="6186488" y="3763963"/>
          <p14:tracePt t="78482" x="6186488" y="3773488"/>
          <p14:tracePt t="78491" x="6186488" y="3781425"/>
          <p14:tracePt t="78499" x="6178550" y="3790950"/>
          <p14:tracePt t="78506" x="6161088" y="3798888"/>
          <p14:tracePt t="78515" x="6143625" y="3806825"/>
          <p14:tracePt t="78522" x="6118225" y="3816350"/>
          <p14:tracePt t="78529" x="6084888" y="3832225"/>
          <p14:tracePt t="78541" x="6042025" y="3841750"/>
          <p14:tracePt t="78549" x="5983288" y="3857625"/>
          <p14:tracePt t="78559" x="5864225" y="3900488"/>
          <p14:tracePt t="78569" x="5829300" y="3908425"/>
          <p14:tracePt t="78577" x="5803900" y="3908425"/>
          <p14:tracePt t="78587" x="5795963" y="3908425"/>
          <p14:tracePt t="78593" x="5770563" y="3917950"/>
          <p14:tracePt t="78601" x="5761038" y="3917950"/>
          <p14:tracePt t="78617" x="5761038" y="3925888"/>
          <p14:tracePt t="78660" x="5753100" y="3935413"/>
          <p14:tracePt t="78669" x="5753100" y="3943350"/>
          <p14:tracePt t="78678" x="5745163" y="3943350"/>
          <p14:tracePt t="78693" x="5745163" y="3951288"/>
          <p14:tracePt t="78705" x="5745163" y="3960813"/>
          <p14:tracePt t="78789" x="5745163" y="3951288"/>
          <p14:tracePt t="78799" x="5745163" y="3943350"/>
          <p14:tracePt t="78807" x="5761038" y="3925888"/>
          <p14:tracePt t="78817" x="5770563" y="3908425"/>
          <p14:tracePt t="78827" x="5778500" y="3892550"/>
          <p14:tracePt t="78840" x="5788025" y="3883025"/>
          <p14:tracePt t="78851" x="5813425" y="3867150"/>
          <p14:tracePt t="78860" x="5821363" y="3849688"/>
          <p14:tracePt t="78870" x="5829300" y="3841750"/>
          <p14:tracePt t="78885" x="5838825" y="3832225"/>
          <p14:tracePt t="78891" x="5846763" y="3824288"/>
          <p14:tracePt t="78901" x="5854700" y="3816350"/>
          <p14:tracePt t="78911" x="5864225" y="3806825"/>
          <p14:tracePt t="78919" x="5872163" y="3806825"/>
          <p14:tracePt t="78927" x="5880100" y="3790950"/>
          <p14:tracePt t="78935" x="5889625" y="3790950"/>
          <p14:tracePt t="78953" x="5897563" y="3781425"/>
          <p14:tracePt t="78961" x="5905500" y="3773488"/>
          <p14:tracePt t="78978" x="5905500" y="3763963"/>
          <p14:tracePt t="78983" x="5915025" y="3763963"/>
          <p14:tracePt t="78994" x="5922963" y="3763963"/>
          <p14:tracePt t="79012" x="5922963" y="3756025"/>
          <p14:tracePt t="79022" x="5932488" y="3756025"/>
          <p14:tracePt t="79030" x="5932488" y="3748088"/>
          <p14:tracePt t="79085" x="5940425" y="3748088"/>
          <p14:tracePt t="79125" x="5948363" y="3748088"/>
          <p14:tracePt t="79133" x="5948363" y="3738563"/>
          <p14:tracePt t="79157" x="5948363" y="3730625"/>
          <p14:tracePt t="79351" x="5957888" y="3730625"/>
          <p14:tracePt t="79383" x="5965825" y="3730625"/>
          <p14:tracePt t="79391" x="5973763" y="3730625"/>
          <p14:tracePt t="79399" x="5999163" y="3730625"/>
          <p14:tracePt t="79407" x="6016625" y="3730625"/>
          <p14:tracePt t="79417" x="6024563" y="3730625"/>
          <p14:tracePt t="79429" x="6049963" y="3730625"/>
          <p14:tracePt t="79439" x="6059488" y="3730625"/>
          <p14:tracePt t="79447" x="6084888" y="3730625"/>
          <p14:tracePt t="79457" x="6102350" y="3730625"/>
          <p14:tracePt t="79469" x="6110288" y="3730625"/>
          <p14:tracePt t="79478" x="6135688" y="3738563"/>
          <p14:tracePt t="79487" x="6143625" y="3738563"/>
          <p14:tracePt t="79499" x="6153150" y="3738563"/>
          <p14:tracePt t="79506" x="6153150" y="3748088"/>
          <p14:tracePt t="79535" x="6161088" y="3748088"/>
          <p14:tracePt t="79628" x="6161088" y="3756025"/>
          <p14:tracePt t="79646" x="6169025" y="3756025"/>
          <p14:tracePt t="79666" x="6169025" y="3763963"/>
          <p14:tracePt t="79705" x="6169025" y="3781425"/>
          <p14:tracePt t="79715" x="6169025" y="3798888"/>
          <p14:tracePt t="79723" x="6178550" y="3816350"/>
          <p14:tracePt t="79731" x="6178550" y="3832225"/>
          <p14:tracePt t="79737" x="6178550" y="3849688"/>
          <p14:tracePt t="79753" x="6178550" y="3867150"/>
          <p14:tracePt t="79761" x="6178550" y="3883025"/>
          <p14:tracePt t="79769" x="6178550" y="3908425"/>
          <p14:tracePt t="79777" x="6186488" y="3917950"/>
          <p14:tracePt t="79787" x="6186488" y="3935413"/>
          <p14:tracePt t="79796" x="6186488" y="3960813"/>
          <p14:tracePt t="79800" x="6186488" y="3968750"/>
          <p14:tracePt t="79813" x="6186488" y="3976688"/>
          <p14:tracePt t="79823" x="6194425" y="3986213"/>
          <p14:tracePt t="79829" x="6194425" y="4019550"/>
          <p14:tracePt t="79839" x="6203950" y="4044950"/>
          <p14:tracePt t="79847" x="6203950" y="4062413"/>
          <p14:tracePt t="79865" x="6203950" y="4070350"/>
          <p14:tracePt t="79875" x="6203950" y="4079875"/>
          <p14:tracePt t="79885" x="6203950" y="4095750"/>
          <p14:tracePt t="79896" x="6211888" y="4105275"/>
          <p14:tracePt t="79903" x="6211888" y="4121150"/>
          <p14:tracePt t="79911" x="6211888" y="4130675"/>
          <p14:tracePt t="79919" x="6211888" y="4138613"/>
          <p14:tracePt t="79927" x="6211888" y="4146550"/>
          <p14:tracePt t="79935" x="6211888" y="4156075"/>
          <p14:tracePt t="79943" x="6211888" y="4164013"/>
          <p14:tracePt t="79964" x="6211888" y="4171950"/>
          <p14:tracePt t="79973" x="6211888" y="4181475"/>
          <p14:tracePt t="79985" x="6211888" y="4189413"/>
          <p14:tracePt t="80467" x="6211888" y="4171950"/>
          <p14:tracePt t="80499" x="6211888" y="4156075"/>
          <p14:tracePt t="80508" x="6229350" y="4070350"/>
          <p14:tracePt t="80516" x="6229350" y="4037013"/>
          <p14:tracePt t="80525" x="6229350" y="4027488"/>
          <p14:tracePt t="80537" x="6229350" y="4011613"/>
          <p14:tracePt t="80549" x="6229350" y="3994150"/>
          <p14:tracePt t="80563" x="6229350" y="3986213"/>
          <p14:tracePt t="80575" x="6229350" y="3968750"/>
          <p14:tracePt t="80585" x="6221413" y="3935413"/>
          <p14:tracePt t="80598" x="6211888" y="3925888"/>
          <p14:tracePt t="80609" x="6194425" y="3875088"/>
          <p14:tracePt t="80619" x="6178550" y="3857625"/>
          <p14:tracePt t="80629" x="6169025" y="3832225"/>
          <p14:tracePt t="80639" x="6135688" y="3781425"/>
          <p14:tracePt t="80648" x="6118225" y="3773488"/>
          <p14:tracePt t="80657" x="6110288" y="3756025"/>
          <p14:tracePt t="80667" x="6102350" y="3748088"/>
          <p14:tracePt t="80675" x="6102350" y="3738563"/>
          <p14:tracePt t="80693" x="6092825" y="3730625"/>
          <p14:tracePt t="80703" x="6084888" y="3722688"/>
          <p14:tracePt t="80721" x="6076950" y="3722688"/>
          <p14:tracePt t="80731" x="6076950" y="3713163"/>
          <p14:tracePt t="80753" x="6076950" y="3705225"/>
          <p14:tracePt t="80771" x="6076950" y="3697288"/>
          <p14:tracePt t="80795" x="6092825" y="3679825"/>
          <p14:tracePt t="80805" x="6102350" y="3671888"/>
          <p14:tracePt t="80813" x="6161088" y="3654425"/>
          <p14:tracePt t="80823" x="6194425" y="3654425"/>
          <p14:tracePt t="80839" x="6237288" y="3646488"/>
          <p14:tracePt t="80853" x="6280150" y="3636963"/>
          <p14:tracePt t="80884" x="6399213" y="3636963"/>
          <p14:tracePt t="80893" x="6526213" y="3636963"/>
          <p14:tracePt t="80909" x="6662738" y="3636963"/>
          <p14:tracePt t="80931" x="6721475" y="3654425"/>
          <p14:tracePt t="80987" x="6746875" y="3654425"/>
          <p14:tracePt t="80995" x="6764338" y="3654425"/>
          <p14:tracePt t="81011" x="6850063" y="3687763"/>
          <p14:tracePt t="81021" x="6875463" y="3697288"/>
          <p14:tracePt t="81029" x="6926263" y="3705225"/>
          <p14:tracePt t="81043" x="6951663" y="3722688"/>
          <p14:tracePt t="81075" x="7019925" y="3730625"/>
          <p14:tracePt t="81174" x="7070725" y="3748088"/>
          <p14:tracePt t="81180" x="7385050" y="3875088"/>
          <p14:tracePt t="81188" x="7613650" y="3935413"/>
          <p14:tracePt t="81211" x="7597775" y="3935413"/>
          <p14:tracePt t="81219" x="7588250" y="3935413"/>
          <p14:tracePt t="81227" x="7562850" y="3935413"/>
          <p14:tracePt t="81235" x="7537450" y="3935413"/>
          <p14:tracePt t="81243" x="7529513" y="3935413"/>
          <p14:tracePt t="81251" x="7494588" y="3935413"/>
          <p14:tracePt t="81261" x="7469188" y="3935413"/>
          <p14:tracePt t="81267" x="7461250" y="3925888"/>
          <p14:tracePt t="81275" x="7435850" y="3925888"/>
          <p14:tracePt t="81283" x="7427913" y="3925888"/>
          <p14:tracePt t="81293" x="7418388" y="3917950"/>
          <p14:tracePt t="81333" x="7418388" y="3908425"/>
          <p14:tracePt t="81349" x="7427913" y="3908425"/>
          <p14:tracePt t="81357" x="7435850" y="3908425"/>
          <p14:tracePt t="81365" x="7435850" y="3892550"/>
          <p14:tracePt t="81373" x="7443788" y="3892550"/>
          <p14:tracePt t="81381" x="7461250" y="3883025"/>
          <p14:tracePt t="81389" x="7469188" y="3875088"/>
          <p14:tracePt t="81397" x="7469188" y="3867150"/>
          <p14:tracePt t="81405" x="7478713" y="3857625"/>
          <p14:tracePt t="81413" x="7486650" y="3849688"/>
          <p14:tracePt t="81421" x="7486650" y="3841750"/>
          <p14:tracePt t="81429" x="7494588" y="3824288"/>
          <p14:tracePt t="81437" x="7504113" y="3806825"/>
          <p14:tracePt t="81447" x="7512050" y="3790950"/>
          <p14:tracePt t="81453" x="7521575" y="3773488"/>
          <p14:tracePt t="81461" x="7521575" y="3738563"/>
          <p14:tracePt t="81469" x="7521575" y="3722688"/>
          <p14:tracePt t="81477" x="7529513" y="3697288"/>
          <p14:tracePt t="81485" x="7537450" y="3654425"/>
          <p14:tracePt t="81493" x="7546975" y="3619500"/>
          <p14:tracePt t="81501" x="7554913" y="3586163"/>
          <p14:tracePt t="81509" x="7562850" y="3552825"/>
          <p14:tracePt t="81517" x="7562850" y="3535363"/>
          <p14:tracePt t="81525" x="7572375" y="3502025"/>
          <p14:tracePt t="81533" x="7572375" y="3475038"/>
          <p14:tracePt t="81541" x="7572375" y="3449638"/>
          <p14:tracePt t="81549" x="7572375" y="3433763"/>
          <p14:tracePt t="81557" x="7572375" y="3408363"/>
          <p14:tracePt t="81565" x="7572375" y="3390900"/>
          <p14:tracePt t="81573" x="7572375" y="3382963"/>
          <p14:tracePt t="81583" x="7572375" y="3365500"/>
          <p14:tracePt t="81599" x="7572375" y="3355975"/>
          <p14:tracePt t="81605" x="7572375" y="3348038"/>
          <p14:tracePt t="81631" x="7572375" y="3340100"/>
          <p14:tracePt t="81865" x="7562850" y="3340100"/>
          <p14:tracePt t="81881" x="7554913" y="3348038"/>
          <p14:tracePt t="81887" x="7537450" y="3355975"/>
          <p14:tracePt t="81898" x="7529513" y="3355975"/>
          <p14:tracePt t="81903" x="7512050" y="3373438"/>
          <p14:tracePt t="81914" x="7494588" y="3398838"/>
          <p14:tracePt t="81922" x="7478713" y="3416300"/>
          <p14:tracePt t="81930" x="7461250" y="3441700"/>
          <p14:tracePt t="81939" x="7453313" y="3459163"/>
          <p14:tracePt t="81945" x="7443788" y="3484563"/>
          <p14:tracePt t="81954" x="7435850" y="3509963"/>
          <p14:tracePt t="81961" x="7418388" y="3552825"/>
          <p14:tracePt t="81969" x="7418388" y="3568700"/>
          <p14:tracePt t="81977" x="7418388" y="3578225"/>
          <p14:tracePt t="81985" x="7402513" y="3603625"/>
          <p14:tracePt t="81993" x="7392988" y="3619500"/>
          <p14:tracePt t="82001" x="7385050" y="3654425"/>
          <p14:tracePt t="82009" x="7385050" y="3662363"/>
          <p14:tracePt t="82017" x="7385050" y="3679825"/>
          <p14:tracePt t="82025" x="7385050" y="3697288"/>
          <p14:tracePt t="82035" x="7385050" y="3705225"/>
          <p14:tracePt t="82043" x="7385050" y="3722688"/>
          <p14:tracePt t="82049" x="7385050" y="3730625"/>
          <p14:tracePt t="82057" x="7385050" y="3748088"/>
          <p14:tracePt t="82065" x="7385050" y="3763963"/>
          <p14:tracePt t="82073" x="7385050" y="3773488"/>
          <p14:tracePt t="82081" x="7392988" y="3790950"/>
          <p14:tracePt t="82089" x="7402513" y="3806825"/>
          <p14:tracePt t="82097" x="7418388" y="3832225"/>
          <p14:tracePt t="82105" x="7435850" y="3841750"/>
          <p14:tracePt t="82113" x="7443788" y="3857625"/>
          <p14:tracePt t="82121" x="7453313" y="3867150"/>
          <p14:tracePt t="82131" x="7453313" y="3875088"/>
          <p14:tracePt t="82157" x="7461250" y="3883025"/>
          <p14:tracePt t="82167" x="7461250" y="3892550"/>
          <p14:tracePt t="82187" x="7461250" y="3900488"/>
          <p14:tracePt t="82195" x="7461250" y="3917950"/>
          <p14:tracePt t="82211" x="7461250" y="3925888"/>
          <p14:tracePt t="82219" x="7461250" y="3935413"/>
          <p14:tracePt t="82227" x="7461250" y="3943350"/>
          <p14:tracePt t="82235" x="7461250" y="3951288"/>
          <p14:tracePt t="82243" x="7461250" y="3960813"/>
          <p14:tracePt t="82251" x="7453313" y="3968750"/>
          <p14:tracePt t="82267" x="7453313" y="3976688"/>
          <p14:tracePt t="82275" x="7453313" y="3986213"/>
          <p14:tracePt t="82291" x="7453313" y="3994150"/>
          <p14:tracePt t="82299" x="7443788" y="4002088"/>
          <p14:tracePt t="82307" x="7443788" y="4011613"/>
          <p14:tracePt t="82315" x="7435850" y="4027488"/>
          <p14:tracePt t="82324" x="7435850" y="4037013"/>
          <p14:tracePt t="82331" x="7435850" y="4044950"/>
          <p14:tracePt t="82339" x="7435850" y="4062413"/>
          <p14:tracePt t="82347" x="7435850" y="4070350"/>
          <p14:tracePt t="82355" x="7435850" y="4079875"/>
          <p14:tracePt t="82363" x="7435850" y="4087813"/>
          <p14:tracePt t="82371" x="7443788" y="4095750"/>
          <p14:tracePt t="82387" x="7443788" y="4105275"/>
          <p14:tracePt t="82395" x="7443788" y="4113213"/>
          <p14:tracePt t="82402" x="7453313" y="4113213"/>
          <p14:tracePt t="82411" x="7453313" y="4121150"/>
          <p14:tracePt t="82427" x="7453313" y="4130675"/>
          <p14:tracePt t="82443" x="7453313" y="4138613"/>
          <p14:tracePt t="82453" x="7453313" y="4156075"/>
          <p14:tracePt t="82459" x="7453313" y="4181475"/>
          <p14:tracePt t="82469" x="7435850" y="4197350"/>
          <p14:tracePt t="82477" x="7410450" y="4249738"/>
          <p14:tracePt t="82485" x="7377113" y="4275138"/>
          <p14:tracePt t="82493" x="7350125" y="4300538"/>
          <p14:tracePt t="82501" x="7308850" y="4341813"/>
          <p14:tracePt t="82509" x="7258050" y="4376738"/>
          <p14:tracePt t="82517" x="7205663" y="4419600"/>
          <p14:tracePt t="82525" x="7154863" y="4452938"/>
          <p14:tracePt t="82533" x="7121525" y="4478338"/>
          <p14:tracePt t="82541" x="7088188" y="4495800"/>
          <p14:tracePt t="82549" x="7061200" y="4503738"/>
          <p14:tracePt t="82557" x="7045325" y="4513263"/>
          <p14:tracePt t="82566" x="7035800" y="4513263"/>
          <p14:tracePt t="82573" x="7027863" y="4513263"/>
          <p14:tracePt t="82686" x="7019925" y="4513263"/>
          <p14:tracePt t="82693" x="7010400" y="4513263"/>
          <p14:tracePt t="82702" x="6994525" y="4503738"/>
          <p14:tracePt t="82709" x="6985000" y="4503738"/>
          <p14:tracePt t="82717" x="6977063" y="4495800"/>
          <p14:tracePt t="82725" x="6969125" y="4495800"/>
          <p14:tracePt t="82733" x="6969125" y="4486275"/>
          <p14:tracePt t="82743" x="6959600" y="4486275"/>
          <p14:tracePt t="82759" x="6951663" y="4486275"/>
          <p14:tracePt t="82767" x="6934200" y="4486275"/>
          <p14:tracePt t="82775" x="6926263" y="4486275"/>
          <p14:tracePt t="82783" x="6891338" y="4486275"/>
          <p14:tracePt t="82791" x="6865938" y="4503738"/>
          <p14:tracePt t="82800" x="6832600" y="4521200"/>
          <p14:tracePt t="82807" x="6807200" y="4538663"/>
          <p14:tracePt t="82816" x="6789738" y="4546600"/>
          <p14:tracePt t="82823" x="6764338" y="4554538"/>
          <p14:tracePt t="82831" x="6756400" y="4564063"/>
          <p14:tracePt t="82841" x="6746875" y="4564063"/>
          <p14:tracePt t="82919" x="6738938" y="4564063"/>
          <p14:tracePt t="82943" x="6738938" y="4538663"/>
          <p14:tracePt t="82951" x="6756400" y="4503738"/>
          <p14:tracePt t="82959" x="6781800" y="4452938"/>
          <p14:tracePt t="82967" x="6840538" y="4351338"/>
          <p14:tracePt t="82975" x="6926263" y="4232275"/>
          <p14:tracePt t="82983" x="7027863" y="4087813"/>
          <p14:tracePt t="82991" x="7121525" y="3943350"/>
          <p14:tracePt t="82999" x="7342188" y="3654425"/>
          <p14:tracePt t="83007" x="7443788" y="3527425"/>
          <p14:tracePt t="83015" x="7656513" y="3263900"/>
          <p14:tracePt t="83025" x="7767638" y="3109913"/>
          <p14:tracePt t="83034" x="7861300" y="2982913"/>
          <p14:tracePt t="83041" x="7945438" y="2881313"/>
          <p14:tracePt t="83050" x="7988300" y="2830513"/>
          <p14:tracePt t="83057" x="7996238" y="2813050"/>
          <p14:tracePt t="83065" x="8005763" y="2795588"/>
          <p14:tracePt t="83169" x="7980363" y="2805113"/>
          <p14:tracePt t="83177" x="7927975" y="2830513"/>
          <p14:tracePt t="83185" x="7869238" y="2838450"/>
          <p14:tracePt t="83193" x="7810500" y="2846388"/>
          <p14:tracePt t="83201" x="7707313" y="2855913"/>
          <p14:tracePt t="83209" x="7597775" y="2871788"/>
          <p14:tracePt t="83217" x="7554913" y="2871788"/>
          <p14:tracePt t="83225" x="7469188" y="2871788"/>
          <p14:tracePt t="83233" x="7392988" y="2871788"/>
          <p14:tracePt t="83241" x="7334250" y="2871788"/>
          <p14:tracePt t="83249" x="7308850" y="2871788"/>
          <p14:tracePt t="83257" x="7283450" y="2871788"/>
          <p14:tracePt t="83289" x="7273925" y="2871788"/>
          <p14:tracePt t="83373" x="7273925" y="2881313"/>
          <p14:tracePt t="83383" x="7273925" y="2922588"/>
          <p14:tracePt t="83391" x="7273925" y="2965450"/>
          <p14:tracePt t="83399" x="7273925" y="3041650"/>
          <p14:tracePt t="83407" x="7273925" y="3152775"/>
          <p14:tracePt t="83415" x="7273925" y="3254375"/>
          <p14:tracePt t="83423" x="7273925" y="3314700"/>
          <p14:tracePt t="83431" x="7273925" y="3449638"/>
          <p14:tracePt t="83441" x="7283450" y="3578225"/>
          <p14:tracePt t="83451" x="7316788" y="3738563"/>
          <p14:tracePt t="83459" x="7350125" y="3857625"/>
          <p14:tracePt t="83467" x="7410450" y="3960813"/>
          <p14:tracePt t="83475" x="7443788" y="4027488"/>
          <p14:tracePt t="83483" x="7486650" y="4087813"/>
          <p14:tracePt t="83491" x="7529513" y="4138613"/>
          <p14:tracePt t="83499" x="7546975" y="4164013"/>
          <p14:tracePt t="83507" x="7572375" y="4181475"/>
          <p14:tracePt t="83516" x="7580313" y="4197350"/>
          <p14:tracePt t="83525" x="7588250" y="4197350"/>
          <p14:tracePt t="83597" x="7580313" y="4189413"/>
          <p14:tracePt t="83603" x="7521575" y="4130675"/>
          <p14:tracePt t="83613" x="7418388" y="3968750"/>
          <p14:tracePt t="83621" x="7359650" y="3763963"/>
          <p14:tracePt t="83629" x="7324725" y="3687763"/>
          <p14:tracePt t="83637" x="7308850" y="3679825"/>
          <p14:tracePt t="85723" x="7324725" y="3679825"/>
          <p14:tracePt t="85731" x="7334250" y="3687763"/>
          <p14:tracePt t="85739" x="7350125" y="3697288"/>
          <p14:tracePt t="85747" x="7385050" y="3713163"/>
          <p14:tracePt t="85755" x="7418388" y="3722688"/>
          <p14:tracePt t="85765" x="7461250" y="3730625"/>
          <p14:tracePt t="85776" x="7494588" y="3748088"/>
          <p14:tracePt t="85783" x="7546975" y="3756025"/>
          <p14:tracePt t="85792" x="7605713" y="3763963"/>
          <p14:tracePt t="85800" x="7666038" y="3773488"/>
          <p14:tracePt t="85808" x="7775575" y="3798888"/>
          <p14:tracePt t="85815" x="7851775" y="3824288"/>
          <p14:tracePt t="85823" x="7912100" y="3832225"/>
          <p14:tracePt t="85832" x="7988300" y="3841750"/>
          <p14:tracePt t="85839" x="8074025" y="3841750"/>
          <p14:tracePt t="85847" x="8140700" y="3849688"/>
          <p14:tracePt t="85855" x="8243888" y="3849688"/>
          <p14:tracePt t="85863" x="8310563" y="3849688"/>
          <p14:tracePt t="85871" x="8413750" y="3849688"/>
          <p14:tracePt t="85879" x="8489950" y="3849688"/>
          <p14:tracePt t="85887" x="8574088" y="3849688"/>
          <p14:tracePt t="85901" x="8667750" y="3849688"/>
          <p14:tracePt t="85903" x="8743950" y="3849688"/>
          <p14:tracePt t="85911" x="8855075" y="3841750"/>
          <p14:tracePt t="85921" x="8956675" y="3824288"/>
          <p14:tracePt t="85927" x="9032875" y="380682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4">
            <a:extLst>
              <a:ext uri="{FF2B5EF4-FFF2-40B4-BE49-F238E27FC236}">
                <a16:creationId xmlns:a16="http://schemas.microsoft.com/office/drawing/2014/main" id="{09400FBB-766C-45A8-BF7D-D09DA30A3E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1125538"/>
            <a:ext cx="7634287" cy="293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572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572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572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(a) </a:t>
            </a:r>
            <a:r>
              <a:rPr lang="en-US" altLang="zh-CN" sz="2400">
                <a:latin typeface="Symbol" panose="05050102010706020507" pitchFamily="18" charset="2"/>
                <a:ea typeface="楷体_GB2312" pitchFamily="49" charset="-122"/>
                <a:cs typeface="Arial" panose="020B0604020202020204" pitchFamily="34" charset="0"/>
              </a:rPr>
              <a:t>a, b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-unsaturated ketone: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λ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=215+2×12=239 nm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(b) Conjugated alkene: λ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=217+2×5+5+30=262 nm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(c) Conjugated cycloalkene: λ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=253+3×5=268 nm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endParaRPr lang="en-US" altLang="zh-CN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(d) Non-conjugated structure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BB44DAC-433E-4DDA-977C-79F0FC0C5A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91"/>
    </mc:Choice>
    <mc:Fallback>
      <p:transition spd="slow" advTm="54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3" x="8786813" y="3560763"/>
          <p14:tracePt t="728" x="8464550" y="3560763"/>
          <p14:tracePt t="738" x="8234363" y="3560763"/>
          <p14:tracePt t="745" x="8099425" y="3560763"/>
          <p14:tracePt t="753" x="7835900" y="3560763"/>
          <p14:tracePt t="761" x="7699375" y="3560763"/>
          <p14:tracePt t="769" x="7597775" y="3560763"/>
          <p14:tracePt t="777" x="7410450" y="3560763"/>
          <p14:tracePt t="785" x="7316788" y="3560763"/>
          <p14:tracePt t="793" x="7223125" y="3560763"/>
          <p14:tracePt t="804" x="7138988" y="3560763"/>
          <p14:tracePt t="809" x="7035800" y="3552825"/>
          <p14:tracePt t="817" x="6969125" y="3552825"/>
          <p14:tracePt t="825" x="6891338" y="3543300"/>
          <p14:tracePt t="832" x="6850063" y="3543300"/>
          <p14:tracePt t="840" x="6746875" y="3517900"/>
          <p14:tracePt t="849" x="6696075" y="3509963"/>
          <p14:tracePt t="857" x="6627813" y="3492500"/>
          <p14:tracePt t="865" x="6526213" y="3459163"/>
          <p14:tracePt t="873" x="6432550" y="3433763"/>
          <p14:tracePt t="883" x="6356350" y="3398838"/>
          <p14:tracePt t="889" x="6254750" y="3365500"/>
          <p14:tracePt t="899" x="6194425" y="3340100"/>
          <p14:tracePt t="905" x="6118225" y="3314700"/>
          <p14:tracePt t="915" x="6084888" y="3305175"/>
          <p14:tracePt t="921" x="6024563" y="3297238"/>
          <p14:tracePt t="939" x="5983288" y="3297238"/>
          <p14:tracePt t="947" x="5965825" y="3297238"/>
          <p14:tracePt t="975" x="5965825" y="3305175"/>
          <p14:tracePt t="983" x="5965825" y="3348038"/>
          <p14:tracePt t="1249" x="5973763" y="3322638"/>
          <p14:tracePt t="1257" x="5991225" y="3289300"/>
          <p14:tracePt t="1265" x="6016625" y="3211513"/>
          <p14:tracePt t="1273" x="6034088" y="3170238"/>
          <p14:tracePt t="1281" x="6034088" y="3144838"/>
          <p14:tracePt t="1289" x="6034088" y="3135313"/>
          <p14:tracePt t="1297" x="6034088" y="3127375"/>
          <p14:tracePt t="1307" x="6016625" y="3127375"/>
          <p14:tracePt t="1316" x="5999163" y="3127375"/>
          <p14:tracePt t="1326" x="5973763" y="3127375"/>
          <p14:tracePt t="1334" x="5948363" y="3127375"/>
          <p14:tracePt t="1342" x="5932488" y="3119438"/>
          <p14:tracePt t="1349" x="5905500" y="3119438"/>
          <p14:tracePt t="1357" x="5880100" y="3109913"/>
          <p14:tracePt t="1366" x="5846763" y="3109913"/>
          <p14:tracePt t="1373" x="5821363" y="3101975"/>
          <p14:tracePt t="1384" x="5795963" y="3094038"/>
          <p14:tracePt t="1392" x="5778500" y="3094038"/>
          <p14:tracePt t="1397" x="5753100" y="3084513"/>
          <p14:tracePt t="1405" x="5745163" y="3076575"/>
          <p14:tracePt t="1413" x="5719763" y="3067050"/>
          <p14:tracePt t="1421" x="5694363" y="3051175"/>
          <p14:tracePt t="1429" x="5668963" y="3033713"/>
          <p14:tracePt t="1438" x="5651500" y="3033713"/>
          <p14:tracePt t="1445" x="5616575" y="3016250"/>
          <p14:tracePt t="1455" x="5583238" y="2990850"/>
          <p14:tracePt t="1461" x="5514975" y="2974975"/>
          <p14:tracePt t="1471" x="5456238" y="2940050"/>
          <p14:tracePt t="1477" x="5405438" y="2914650"/>
          <p14:tracePt t="1487" x="5345113" y="2881313"/>
          <p14:tracePt t="1493" x="5294313" y="2863850"/>
          <p14:tracePt t="1504" x="5175250" y="2805113"/>
          <p14:tracePt t="1511" x="5099050" y="2770188"/>
          <p14:tracePt t="1519" x="5056188" y="2752725"/>
          <p14:tracePt t="1527" x="4937125" y="2693988"/>
          <p14:tracePt t="1535" x="4886325" y="2686050"/>
          <p14:tracePt t="1543" x="4759325" y="2625725"/>
          <p14:tracePt t="1551" x="4708525" y="2608263"/>
          <p14:tracePt t="1559" x="4597400" y="2574925"/>
          <p14:tracePt t="1567" x="4521200" y="2549525"/>
          <p14:tracePt t="1575" x="4460875" y="2532063"/>
          <p14:tracePt t="1583" x="4394200" y="2506663"/>
          <p14:tracePt t="1591" x="4325938" y="2498725"/>
          <p14:tracePt t="1599" x="4265613" y="2481263"/>
          <p14:tracePt t="1609" x="4189413" y="2463800"/>
          <p14:tracePt t="1615" x="4113213" y="2455863"/>
          <p14:tracePt t="1624" x="4087813" y="2455863"/>
          <p14:tracePt t="1631" x="4027488" y="2447925"/>
          <p14:tracePt t="1638" x="3925888" y="2438400"/>
          <p14:tracePt t="1647" x="3875088" y="2438400"/>
          <p14:tracePt t="1655" x="3816350" y="2438400"/>
          <p14:tracePt t="1663" x="3756025" y="2438400"/>
          <p14:tracePt t="1671" x="3713163" y="2438400"/>
          <p14:tracePt t="1679" x="3671888" y="2438400"/>
          <p14:tracePt t="1689" x="3636963" y="2438400"/>
          <p14:tracePt t="1699" x="3594100" y="2430463"/>
          <p14:tracePt t="1707" x="3568700" y="2422525"/>
          <p14:tracePt t="1715" x="3535363" y="2413000"/>
          <p14:tracePt t="1723" x="3509963" y="2405063"/>
          <p14:tracePt t="1731" x="3484563" y="2397125"/>
          <p14:tracePt t="1742" x="3459163" y="2397125"/>
          <p14:tracePt t="1746" x="3424238" y="2387600"/>
          <p14:tracePt t="1757" x="3382963" y="2379663"/>
          <p14:tracePt t="1763" x="3355975" y="2371725"/>
          <p14:tracePt t="1773" x="3305175" y="2362200"/>
          <p14:tracePt t="1781" x="3271838" y="2362200"/>
          <p14:tracePt t="1789" x="3238500" y="2354263"/>
          <p14:tracePt t="1799" x="3203575" y="2344738"/>
          <p14:tracePt t="1809" x="3160713" y="2344738"/>
          <p14:tracePt t="1817" x="3076575" y="2319338"/>
          <p14:tracePt t="1825" x="3016250" y="2319338"/>
          <p14:tracePt t="1833" x="2965450" y="2311400"/>
          <p14:tracePt t="1842" x="2914650" y="2311400"/>
          <p14:tracePt t="1849" x="2820988" y="2303463"/>
          <p14:tracePt t="1858" x="2770188" y="2303463"/>
          <p14:tracePt t="1866" x="2711450" y="2303463"/>
          <p14:tracePt t="1873" x="2651125" y="2293938"/>
          <p14:tracePt t="1881" x="2608263" y="2293938"/>
          <p14:tracePt t="1891" x="2532063" y="2286000"/>
          <p14:tracePt t="1897" x="2473325" y="2286000"/>
          <p14:tracePt t="1907" x="2413000" y="2268538"/>
          <p14:tracePt t="1914" x="2354263" y="2268538"/>
          <p14:tracePt t="1923" x="2293938" y="2260600"/>
          <p14:tracePt t="1929" x="2252663" y="2252663"/>
          <p14:tracePt t="1938" x="2174875" y="2243138"/>
          <p14:tracePt t="1944" x="2133600" y="2235200"/>
          <p14:tracePt t="1953" x="2098675" y="2235200"/>
          <p14:tracePt t="1961" x="2047875" y="2227263"/>
          <p14:tracePt t="1969" x="1997075" y="2217738"/>
          <p14:tracePt t="1977" x="1971675" y="2217738"/>
          <p14:tracePt t="1986" x="1920875" y="2209800"/>
          <p14:tracePt t="1993" x="1895475" y="2209800"/>
          <p14:tracePt t="2005" x="1860550" y="2209800"/>
          <p14:tracePt t="2013" x="1835150" y="2200275"/>
          <p14:tracePt t="2021" x="1809750" y="2200275"/>
          <p14:tracePt t="2029" x="1784350" y="2200275"/>
          <p14:tracePt t="2037" x="1758950" y="2200275"/>
          <p14:tracePt t="2045" x="1751013" y="2200275"/>
          <p14:tracePt t="2053" x="1733550" y="2200275"/>
          <p14:tracePt t="2063" x="1716088" y="2192338"/>
          <p14:tracePt t="2071" x="1708150" y="2192338"/>
          <p14:tracePt t="2079" x="1682750" y="2192338"/>
          <p14:tracePt t="2087" x="1665288" y="2192338"/>
          <p14:tracePt t="2095" x="1657350" y="2192338"/>
          <p14:tracePt t="2104" x="1649413" y="2192338"/>
          <p14:tracePt t="2111" x="1639888" y="2192338"/>
          <p14:tracePt t="2120" x="1631950" y="2192338"/>
          <p14:tracePt t="2127" x="1614488" y="2192338"/>
          <p14:tracePt t="2135" x="1606550" y="2192338"/>
          <p14:tracePt t="2143" x="1581150" y="2192338"/>
          <p14:tracePt t="2157" x="1555750" y="2192338"/>
          <p14:tracePt t="2159" x="1538288" y="2192338"/>
          <p14:tracePt t="2167" x="1512888" y="2192338"/>
          <p14:tracePt t="2175" x="1487488" y="2192338"/>
          <p14:tracePt t="2183" x="1470025" y="2192338"/>
          <p14:tracePt t="2192" x="1444625" y="2192338"/>
          <p14:tracePt t="2201" x="1419225" y="2192338"/>
          <p14:tracePt t="2211" x="1401763" y="2192338"/>
          <p14:tracePt t="2219" x="1360488" y="2184400"/>
          <p14:tracePt t="2229" x="1333500" y="2184400"/>
          <p14:tracePt t="2235" x="1308100" y="2184400"/>
          <p14:tracePt t="2243" x="1292225" y="2174875"/>
          <p14:tracePt t="2252" x="1266825" y="2174875"/>
          <p14:tracePt t="2259" x="1241425" y="2166938"/>
          <p14:tracePt t="2267" x="1206500" y="2166938"/>
          <p14:tracePt t="2275" x="1189038" y="2159000"/>
          <p14:tracePt t="2285" x="1163638" y="2159000"/>
          <p14:tracePt t="2291" x="1130300" y="2159000"/>
          <p14:tracePt t="2299" x="1104900" y="2149475"/>
          <p14:tracePt t="2307" x="1096963" y="2149475"/>
          <p14:tracePt t="2315" x="1079500" y="2141538"/>
          <p14:tracePt t="2327" x="1054100" y="2141538"/>
          <p14:tracePt t="2333" x="1044575" y="2141538"/>
          <p14:tracePt t="2341" x="1028700" y="2141538"/>
          <p14:tracePt t="2348" x="1019175" y="2141538"/>
          <p14:tracePt t="2356" x="1003300" y="2141538"/>
          <p14:tracePt t="2365" x="985838" y="2141538"/>
          <p14:tracePt t="2373" x="985838" y="2133600"/>
          <p14:tracePt t="2391" x="977900" y="2133600"/>
          <p14:tracePt t="2401" x="968375" y="2124075"/>
          <p14:tracePt t="2409" x="960438" y="2124075"/>
          <p14:tracePt t="2417" x="952500" y="2124075"/>
          <p14:tracePt t="2426" x="942975" y="2124075"/>
          <p14:tracePt t="2442" x="935038" y="2124075"/>
          <p14:tracePt t="2449" x="935038" y="2116138"/>
          <p14:tracePt t="2457" x="925513" y="2116138"/>
          <p14:tracePt t="2465" x="917575" y="2116138"/>
          <p14:tracePt t="2492" x="909638" y="2116138"/>
          <p14:tracePt t="2501" x="900113" y="2116138"/>
          <p14:tracePt t="2534" x="892175" y="2116138"/>
          <p14:tracePt t="2549" x="892175" y="2108200"/>
          <p14:tracePt t="2557" x="884238" y="2108200"/>
          <p14:tracePt t="2566" x="874713" y="2108200"/>
          <p14:tracePt t="2589" x="858838" y="2108200"/>
          <p14:tracePt t="2599" x="858838" y="2098675"/>
          <p14:tracePt t="2614" x="849313" y="2098675"/>
          <p14:tracePt t="2622" x="841375" y="2098675"/>
          <p14:tracePt t="2639" x="833438" y="2098675"/>
          <p14:tracePt t="2680" x="823913" y="2090738"/>
          <p14:tracePt t="2688" x="815975" y="2090738"/>
          <p14:tracePt t="2696" x="808038" y="2082800"/>
          <p14:tracePt t="2703" x="798513" y="2082800"/>
          <p14:tracePt t="2713" x="790575" y="2082800"/>
          <p14:tracePt t="2723" x="790575" y="2073275"/>
          <p14:tracePt t="2731" x="781050" y="2073275"/>
          <p14:tracePt t="2738" x="773113" y="2073275"/>
          <p14:tracePt t="2747" x="765175" y="2073275"/>
          <p14:tracePt t="2819" x="755650" y="2073275"/>
          <p14:tracePt t="2835" x="747713" y="2073275"/>
          <p14:tracePt t="3013" x="765175" y="2065338"/>
          <p14:tracePt t="3021" x="798513" y="2055813"/>
          <p14:tracePt t="3029" x="849313" y="2047875"/>
          <p14:tracePt t="3037" x="892175" y="2039938"/>
          <p14:tracePt t="3045" x="968375" y="2039938"/>
          <p14:tracePt t="3053" x="1028700" y="2030413"/>
          <p14:tracePt t="3061" x="1087438" y="2014538"/>
          <p14:tracePt t="3069" x="1130300" y="2014538"/>
          <p14:tracePt t="3077" x="1155700" y="2014538"/>
          <p14:tracePt t="3086" x="1189038" y="2014538"/>
          <p14:tracePt t="3093" x="1206500" y="2014538"/>
          <p14:tracePt t="3102" x="1216025" y="2014538"/>
          <p14:tracePt t="3117" x="1223963" y="2014538"/>
          <p14:tracePt t="3157" x="1231900" y="2014538"/>
          <p14:tracePt t="3167" x="1241425" y="2014538"/>
          <p14:tracePt t="3181" x="1249363" y="2014538"/>
          <p14:tracePt t="3189" x="1257300" y="2014538"/>
          <p14:tracePt t="3197" x="1274763" y="2014538"/>
          <p14:tracePt t="3205" x="1282700" y="2014538"/>
          <p14:tracePt t="3215" x="1292225" y="2014538"/>
          <p14:tracePt t="3223" x="1300163" y="2014538"/>
          <p14:tracePt t="3235" x="1317625" y="2014538"/>
          <p14:tracePt t="3252" x="1325563" y="2014538"/>
          <p14:tracePt t="3259" x="1333500" y="2014538"/>
          <p14:tracePt t="3267" x="1350963" y="2014538"/>
          <p14:tracePt t="3275" x="1368425" y="2014538"/>
          <p14:tracePt t="3283" x="1376363" y="2014538"/>
          <p14:tracePt t="3291" x="1401763" y="2014538"/>
          <p14:tracePt t="3299" x="1419225" y="2014538"/>
          <p14:tracePt t="3306" x="1444625" y="2014538"/>
          <p14:tracePt t="3315" x="1470025" y="2014538"/>
          <p14:tracePt t="3323" x="1504950" y="2014538"/>
          <p14:tracePt t="3330" x="1530350" y="2014538"/>
          <p14:tracePt t="3338" x="1581150" y="2005013"/>
          <p14:tracePt t="3347" x="1597025" y="2005013"/>
          <p14:tracePt t="3355" x="1631950" y="1997075"/>
          <p14:tracePt t="3366" x="1665288" y="1997075"/>
          <p14:tracePt t="3371" x="1700213" y="1997075"/>
          <p14:tracePt t="3379" x="1716088" y="1997075"/>
          <p14:tracePt t="3387" x="1741488" y="1997075"/>
          <p14:tracePt t="3395" x="1751013" y="1997075"/>
          <p14:tracePt t="3404" x="1766888" y="1997075"/>
          <p14:tracePt t="3414" x="1784350" y="1997075"/>
          <p14:tracePt t="3419" x="1793875" y="1997075"/>
          <p14:tracePt t="3428" x="1809750" y="1997075"/>
          <p14:tracePt t="3435" x="1819275" y="1997075"/>
          <p14:tracePt t="3443" x="1827213" y="1997075"/>
          <p14:tracePt t="3451" x="1852613" y="1997075"/>
          <p14:tracePt t="3459" x="1870075" y="1997075"/>
          <p14:tracePt t="3467" x="1895475" y="1997075"/>
          <p14:tracePt t="3475" x="1928813" y="1997075"/>
          <p14:tracePt t="3485" x="1938338" y="1997075"/>
          <p14:tracePt t="3493" x="1979613" y="1997075"/>
          <p14:tracePt t="3499" x="2014538" y="1997075"/>
          <p14:tracePt t="3509" x="2039938" y="1997075"/>
          <p14:tracePt t="3517" x="2047875" y="1997075"/>
          <p14:tracePt t="3525" x="2073275" y="1997075"/>
          <p14:tracePt t="3533" x="2098675" y="1997075"/>
          <p14:tracePt t="3541" x="2116138" y="1997075"/>
          <p14:tracePt t="3550" x="2141538" y="1997075"/>
          <p14:tracePt t="3557" x="2166938" y="1997075"/>
          <p14:tracePt t="3566" x="2200275" y="1997075"/>
          <p14:tracePt t="3573" x="2217738" y="1997075"/>
          <p14:tracePt t="3581" x="2252663" y="1997075"/>
          <p14:tracePt t="3589" x="2278063" y="1997075"/>
          <p14:tracePt t="3597" x="2303463" y="1997075"/>
          <p14:tracePt t="3605" x="2336800" y="1997075"/>
          <p14:tracePt t="3613" x="2371725" y="1997075"/>
          <p14:tracePt t="3621" x="2413000" y="1989138"/>
          <p14:tracePt t="3628" x="2447925" y="1989138"/>
          <p14:tracePt t="3637" x="2463800" y="1989138"/>
          <p14:tracePt t="3645" x="2498725" y="1979613"/>
          <p14:tracePt t="3653" x="2532063" y="1979613"/>
          <p14:tracePt t="3661" x="2566988" y="1971675"/>
          <p14:tracePt t="3669" x="2574925" y="1971675"/>
          <p14:tracePt t="3677" x="2608263" y="1971675"/>
          <p14:tracePt t="3685" x="2633663" y="1971675"/>
          <p14:tracePt t="3693" x="2676525" y="1971675"/>
          <p14:tracePt t="3701" x="2693988" y="1971675"/>
          <p14:tracePt t="3709" x="2719388" y="1971675"/>
          <p14:tracePt t="3717" x="2744788" y="1971675"/>
          <p14:tracePt t="3725" x="2770188" y="1971675"/>
          <p14:tracePt t="3735" x="2795588" y="1971675"/>
          <p14:tracePt t="3745" x="2830513" y="1971675"/>
          <p14:tracePt t="3754" x="2871788" y="1971675"/>
          <p14:tracePt t="3761" x="2932113" y="1971675"/>
          <p14:tracePt t="3771" x="2974975" y="1971675"/>
          <p14:tracePt t="3777" x="3041650" y="1971675"/>
          <p14:tracePt t="3787" x="3076575" y="1971675"/>
          <p14:tracePt t="3793" x="3119438" y="1971675"/>
          <p14:tracePt t="3804" x="3178175" y="1971675"/>
          <p14:tracePt t="3812" x="3211513" y="1971675"/>
          <p14:tracePt t="3819" x="3238500" y="1971675"/>
          <p14:tracePt t="3828" x="3263900" y="1963738"/>
          <p14:tracePt t="3835" x="3297238" y="1963738"/>
          <p14:tracePt t="3843" x="3330575" y="1963738"/>
          <p14:tracePt t="3851" x="3348038" y="1954213"/>
          <p14:tracePt t="3859" x="3373438" y="1954213"/>
          <p14:tracePt t="3867" x="3408363" y="1946275"/>
          <p14:tracePt t="3875" x="3441700" y="1946275"/>
          <p14:tracePt t="3883" x="3459163" y="1946275"/>
          <p14:tracePt t="3891" x="3484563" y="1938338"/>
          <p14:tracePt t="3899" x="3509963" y="1938338"/>
          <p14:tracePt t="3907" x="3527425" y="1938338"/>
          <p14:tracePt t="3915" x="3552825" y="1938338"/>
          <p14:tracePt t="3923" x="3578225" y="1938338"/>
          <p14:tracePt t="3939" x="3594100" y="1938338"/>
          <p14:tracePt t="3941" x="3619500" y="1938338"/>
          <p14:tracePt t="3949" x="3646488" y="1938338"/>
          <p14:tracePt t="3954" x="3662363" y="1938338"/>
          <p14:tracePt t="3963" x="3687763" y="1938338"/>
          <p14:tracePt t="3971" x="3705225" y="1938338"/>
          <p14:tracePt t="3979" x="3722688" y="1938338"/>
          <p14:tracePt t="3987" x="3748088" y="1938338"/>
          <p14:tracePt t="3995" x="3773488" y="1938338"/>
          <p14:tracePt t="4004" x="3790950" y="1938338"/>
          <p14:tracePt t="4011" x="3816350" y="1938338"/>
          <p14:tracePt t="4020" x="3841750" y="1938338"/>
          <p14:tracePt t="4030" x="3867150" y="1938338"/>
          <p14:tracePt t="4035" x="3875088" y="1938338"/>
          <p14:tracePt t="4043" x="3892550" y="1938338"/>
          <p14:tracePt t="4051" x="3917950" y="1938338"/>
          <p14:tracePt t="4061" x="3943350" y="1938338"/>
          <p14:tracePt t="4067" x="3976688" y="1938338"/>
          <p14:tracePt t="4077" x="3994150" y="1938338"/>
          <p14:tracePt t="4085" x="4019550" y="1938338"/>
          <p14:tracePt t="4093" x="4044950" y="1938338"/>
          <p14:tracePt t="4101" x="4062413" y="1938338"/>
          <p14:tracePt t="4109" x="4087813" y="1938338"/>
          <p14:tracePt t="4117" x="4113213" y="1938338"/>
          <p14:tracePt t="4125" x="4121150" y="1938338"/>
          <p14:tracePt t="4134" x="4146550" y="1938338"/>
          <p14:tracePt t="4142" x="4156075" y="1938338"/>
          <p14:tracePt t="4151" x="4171950" y="1938338"/>
          <p14:tracePt t="4157" x="4181475" y="1938338"/>
          <p14:tracePt t="4173" x="4197350" y="1946275"/>
          <p14:tracePt t="4182" x="4206875" y="1946275"/>
          <p14:tracePt t="4189" x="4224338" y="1946275"/>
          <p14:tracePt t="4198" x="4240213" y="1946275"/>
          <p14:tracePt t="4206" x="4249738" y="1946275"/>
          <p14:tracePt t="4214" x="4265613" y="1946275"/>
          <p14:tracePt t="4221" x="4283075" y="1946275"/>
          <p14:tracePt t="4229" x="4291013" y="1946275"/>
          <p14:tracePt t="4239" x="4300538" y="1946275"/>
          <p14:tracePt t="4247" x="4316413" y="1946275"/>
          <p14:tracePt t="4257" x="4325938" y="1946275"/>
          <p14:tracePt t="4266" x="4341813" y="1954213"/>
          <p14:tracePt t="4273" x="4351338" y="1954213"/>
          <p14:tracePt t="4283" x="4359275" y="1954213"/>
          <p14:tracePt t="4288" x="4368800" y="1954213"/>
          <p14:tracePt t="4297" x="4376738" y="1954213"/>
          <p14:tracePt t="4313" x="4384675" y="1954213"/>
          <p14:tracePt t="4321" x="4394200" y="1954213"/>
          <p14:tracePt t="4337" x="4410075" y="1954213"/>
          <p14:tracePt t="4345" x="4419600" y="1954213"/>
          <p14:tracePt t="4353" x="4427538" y="1954213"/>
          <p14:tracePt t="4361" x="4445000" y="1963738"/>
          <p14:tracePt t="4372" x="4452938" y="1963738"/>
          <p14:tracePt t="4377" x="4460875" y="1963738"/>
          <p14:tracePt t="4393" x="4470400" y="1963738"/>
          <p14:tracePt t="4411" x="4486275" y="1963738"/>
          <p14:tracePt t="4419" x="4495800" y="1963738"/>
          <p14:tracePt t="4435" x="4513263" y="1963738"/>
          <p14:tracePt t="4443" x="4521200" y="1963738"/>
          <p14:tracePt t="4463" x="4529138" y="1963738"/>
          <p14:tracePt t="4470" x="4546600" y="1963738"/>
          <p14:tracePt t="4487" x="4564063" y="1963738"/>
          <p14:tracePt t="4495" x="4564063" y="1971675"/>
          <p14:tracePt t="4504" x="4572000" y="1971675"/>
          <p14:tracePt t="4511" x="4589463" y="1971675"/>
          <p14:tracePt t="4527" x="4605338" y="1971675"/>
          <p14:tracePt t="4535" x="4614863" y="1971675"/>
          <p14:tracePt t="4543" x="4622800" y="1971675"/>
          <p14:tracePt t="4551" x="4630738" y="1971675"/>
          <p14:tracePt t="4559" x="4640263" y="1971675"/>
          <p14:tracePt t="4575" x="4648200" y="1971675"/>
          <p14:tracePt t="4583" x="4657725" y="1971675"/>
          <p14:tracePt t="4599" x="4665663" y="1971675"/>
          <p14:tracePt t="4615" x="4673600" y="1971675"/>
          <p14:tracePt t="4633" x="4683125" y="1971675"/>
          <p14:tracePt t="4665" x="4691063" y="1971675"/>
          <p14:tracePt t="4673" x="4699000" y="1971675"/>
          <p14:tracePt t="4697" x="4708525" y="1971675"/>
          <p14:tracePt t="4705" x="4716463" y="1971675"/>
          <p14:tracePt t="4721" x="4724400" y="1971675"/>
          <p14:tracePt t="4745" x="4733925" y="1971675"/>
          <p14:tracePt t="4769" x="4741863" y="1971675"/>
          <p14:tracePt t="4793" x="4749800" y="1971675"/>
          <p14:tracePt t="4801" x="4759325" y="1971675"/>
          <p14:tracePt t="4809" x="4767263" y="1971675"/>
          <p14:tracePt t="4825" x="4775200" y="1971675"/>
          <p14:tracePt t="4833" x="4784725" y="1971675"/>
          <p14:tracePt t="4851" x="4802188" y="1971675"/>
          <p14:tracePt t="4861" x="4810125" y="1971675"/>
          <p14:tracePt t="4877" x="4827588" y="1971675"/>
          <p14:tracePt t="4885" x="4835525" y="1971675"/>
          <p14:tracePt t="4901" x="4843463" y="1971675"/>
          <p14:tracePt t="4909" x="4852988" y="1971675"/>
          <p14:tracePt t="4919" x="4860925" y="1971675"/>
          <p14:tracePt t="4925" x="4878388" y="1971675"/>
          <p14:tracePt t="4939" x="4886325" y="1971675"/>
          <p14:tracePt t="4941" x="4903788" y="1971675"/>
          <p14:tracePt t="4951" x="4911725" y="1971675"/>
          <p14:tracePt t="4957" x="4929188" y="1971675"/>
          <p14:tracePt t="4966" x="4954588" y="1971675"/>
          <p14:tracePt t="4973" x="4962525" y="1971675"/>
          <p14:tracePt t="4983" x="4979988" y="1971675"/>
          <p14:tracePt t="4991" x="4987925" y="1971675"/>
          <p14:tracePt t="4999" x="4997450" y="1971675"/>
          <p14:tracePt t="5007" x="5013325" y="1971675"/>
          <p14:tracePt t="5023" x="5022850" y="1971675"/>
          <p14:tracePt t="5031" x="5030788" y="1971675"/>
          <p14:tracePt t="5038" x="5038725" y="1971675"/>
          <p14:tracePt t="5063" x="5048250" y="1971675"/>
          <p14:tracePt t="5071" x="5056188" y="1971675"/>
          <p14:tracePt t="5095" x="5064125" y="1971675"/>
          <p14:tracePt t="5106" x="5073650" y="1971675"/>
          <p14:tracePt t="5128" x="5081588" y="1971675"/>
          <p14:tracePt t="5136" x="5099050" y="1971675"/>
          <p14:tracePt t="5152" x="5106988" y="1971675"/>
          <p14:tracePt t="5172" x="5116513" y="1971675"/>
          <p14:tracePt t="5180" x="5124450" y="1971675"/>
          <p14:tracePt t="5196" x="5132388" y="1971675"/>
          <p14:tracePt t="5205" x="5141913" y="1971675"/>
          <p14:tracePt t="5222" x="5149850" y="1971675"/>
          <p14:tracePt t="5228" x="5157788" y="1979613"/>
          <p14:tracePt t="5239" x="5167313" y="1979613"/>
          <p14:tracePt t="5246" x="5183188" y="1979613"/>
          <p14:tracePt t="5256" x="5192713" y="1979613"/>
          <p14:tracePt t="5261" x="5200650" y="1979613"/>
          <p14:tracePt t="5270" x="5226050" y="1979613"/>
          <p14:tracePt t="5282" x="5235575" y="1979613"/>
          <p14:tracePt t="5290" x="5243513" y="1979613"/>
          <p14:tracePt t="5298" x="5251450" y="1979613"/>
          <p14:tracePt t="5306" x="5260975" y="1979613"/>
          <p14:tracePt t="5323" x="5268913" y="1979613"/>
          <p14:tracePt t="5339" x="5276850" y="1979613"/>
          <p14:tracePt t="5361" x="5286375" y="1979613"/>
          <p14:tracePt t="5370" x="5294313" y="1979613"/>
          <p14:tracePt t="5378" x="5302250" y="1979613"/>
          <p14:tracePt t="5393" x="5311775" y="1979613"/>
          <p14:tracePt t="5411" x="5319713" y="1979613"/>
          <p14:tracePt t="5425" x="5337175" y="1979613"/>
          <p14:tracePt t="5433" x="5345113" y="1979613"/>
          <p14:tracePt t="5449" x="5353050" y="1989138"/>
          <p14:tracePt t="5457" x="5370513" y="1989138"/>
          <p14:tracePt t="5475" x="5387975" y="1989138"/>
          <p14:tracePt t="5485" x="5395913" y="1989138"/>
          <p14:tracePt t="5493" x="5413375" y="1989138"/>
          <p14:tracePt t="5504" x="5430838" y="1989138"/>
          <p14:tracePt t="5517" x="5438775" y="1989138"/>
          <p14:tracePt t="5521" x="5472113" y="1989138"/>
          <p14:tracePt t="5531" x="5481638" y="1989138"/>
          <p14:tracePt t="5537" x="5507038" y="1989138"/>
          <p14:tracePt t="5547" x="5540375" y="1989138"/>
          <p14:tracePt t="5555" x="5549900" y="1989138"/>
          <p14:tracePt t="5563" x="5575300" y="1997075"/>
          <p14:tracePt t="5571" x="5608638" y="1997075"/>
          <p14:tracePt t="5579" x="5634038" y="1997075"/>
          <p14:tracePt t="5586" x="5651500" y="1997075"/>
          <p14:tracePt t="5596" x="5684838" y="1997075"/>
          <p14:tracePt t="5605" x="5719763" y="1997075"/>
          <p14:tracePt t="5611" x="5735638" y="1997075"/>
          <p14:tracePt t="5620" x="5770563" y="1997075"/>
          <p14:tracePt t="5628" x="5803900" y="1997075"/>
          <p14:tracePt t="5636" x="5829300" y="1997075"/>
          <p14:tracePt t="5644" x="5854700" y="1997075"/>
          <p14:tracePt t="5652" x="5897563" y="2005013"/>
          <p14:tracePt t="5660" x="5932488" y="2005013"/>
          <p14:tracePt t="5669" x="5965825" y="2005013"/>
          <p14:tracePt t="5676" x="6008688" y="2005013"/>
          <p14:tracePt t="5686" x="6049963" y="2005013"/>
          <p14:tracePt t="5692" x="6092825" y="2005013"/>
          <p14:tracePt t="5701" x="6127750" y="2005013"/>
          <p14:tracePt t="5708" x="6169025" y="2005013"/>
          <p14:tracePt t="5717" x="6229350" y="2005013"/>
          <p14:tracePt t="5723" x="6272213" y="2005013"/>
          <p14:tracePt t="5734" x="6305550" y="2005013"/>
          <p14:tracePt t="5746" x="6348413" y="2005013"/>
          <p14:tracePt t="5756" x="6399213" y="2005013"/>
          <p14:tracePt t="5766" x="6475413" y="2005013"/>
          <p14:tracePt t="5772" x="6518275" y="2005013"/>
          <p14:tracePt t="5785" x="6561138" y="2005013"/>
          <p14:tracePt t="5792" x="6602413" y="2005013"/>
          <p14:tracePt t="5805" x="6637338" y="2005013"/>
          <p14:tracePt t="5815" x="6680200" y="2005013"/>
          <p14:tracePt t="5825" x="6832600" y="2005013"/>
          <p14:tracePt t="5832" x="6875463" y="2005013"/>
          <p14:tracePt t="5841" x="6934200" y="2005013"/>
          <p14:tracePt t="5849" x="6994525" y="2005013"/>
          <p14:tracePt t="5857" x="7053263" y="2005013"/>
          <p14:tracePt t="5865" x="7078663" y="2005013"/>
          <p14:tracePt t="5873" x="7121525" y="2005013"/>
          <p14:tracePt t="5881" x="7180263" y="2005013"/>
          <p14:tracePt t="5889" x="7215188" y="2005013"/>
          <p14:tracePt t="5897" x="7248525" y="2005013"/>
          <p14:tracePt t="5905" x="7273925" y="2005013"/>
          <p14:tracePt t="5913" x="7291388" y="2005013"/>
          <p14:tracePt t="5921" x="7316788" y="2005013"/>
          <p14:tracePt t="5930" x="7334250" y="2005013"/>
          <p14:tracePt t="5942" x="7359650" y="2005013"/>
          <p14:tracePt t="5946" x="7377113" y="2005013"/>
          <p14:tracePt t="5956" x="7402513" y="2005013"/>
          <p14:tracePt t="5964" x="7427913" y="2005013"/>
          <p14:tracePt t="5974" x="7443788" y="2005013"/>
          <p14:tracePt t="5981" x="7494588" y="2005013"/>
          <p14:tracePt t="5993" x="7521575" y="2005013"/>
          <p14:tracePt t="6001" x="7537450" y="2005013"/>
          <p14:tracePt t="6009" x="7562850" y="2005013"/>
          <p14:tracePt t="6019" x="7580313" y="2005013"/>
          <p14:tracePt t="6025" x="7588250" y="2005013"/>
          <p14:tracePt t="6033" x="7605713" y="2005013"/>
          <p14:tracePt t="6041" x="7613650" y="2005013"/>
          <p14:tracePt t="6049" x="7623175" y="2005013"/>
          <p14:tracePt t="6057" x="7639050" y="2005013"/>
          <p14:tracePt t="6073" x="7666038" y="2005013"/>
          <p14:tracePt t="6089" x="7681913" y="2005013"/>
          <p14:tracePt t="6099" x="7707313" y="2005013"/>
          <p14:tracePt t="6105" x="7716838" y="2005013"/>
          <p14:tracePt t="6115" x="7742238" y="2005013"/>
          <p14:tracePt t="6123" x="7750175" y="2005013"/>
          <p14:tracePt t="6131" x="7775575" y="2005013"/>
          <p14:tracePt t="6139" x="7800975" y="2005013"/>
          <p14:tracePt t="6147" x="7810500" y="2005013"/>
          <p14:tracePt t="6156" x="7835900" y="2005013"/>
          <p14:tracePt t="6165" x="7851775" y="2005013"/>
          <p14:tracePt t="6175" x="7869238" y="2005013"/>
          <p14:tracePt t="6183" x="7912100" y="2005013"/>
          <p14:tracePt t="6191" x="7927975" y="2005013"/>
          <p14:tracePt t="6199" x="7945438" y="2005013"/>
          <p14:tracePt t="6209" x="7954963" y="2005013"/>
          <p14:tracePt t="6222" x="7970838" y="2005013"/>
          <p14:tracePt t="6239" x="7996238" y="2005013"/>
          <p14:tracePt t="6255" x="8005763" y="2005013"/>
          <p14:tracePt t="6509" x="8013700" y="2005013"/>
          <p14:tracePt t="6614" x="8021638" y="2005013"/>
          <p14:tracePt t="8596" x="8013700" y="2005013"/>
          <p14:tracePt t="8603" x="7988300" y="2005013"/>
          <p14:tracePt t="8611" x="7962900" y="2005013"/>
          <p14:tracePt t="8619" x="7869238" y="2005013"/>
          <p14:tracePt t="8627" x="7783513" y="2005013"/>
          <p14:tracePt t="8635" x="7631113" y="2005013"/>
          <p14:tracePt t="8643" x="7529513" y="2005013"/>
          <p14:tracePt t="8651" x="7443788" y="2005013"/>
          <p14:tracePt t="8659" x="7334250" y="2022475"/>
          <p14:tracePt t="8667" x="7180263" y="2022475"/>
          <p14:tracePt t="8675" x="7019925" y="2030413"/>
          <p14:tracePt t="8683" x="6908800" y="2030413"/>
          <p14:tracePt t="8691" x="6713538" y="2047875"/>
          <p14:tracePt t="8701" x="6535738" y="2047875"/>
          <p14:tracePt t="8707" x="6246813" y="2065338"/>
          <p14:tracePt t="8717" x="5957888" y="2065338"/>
          <p14:tracePt t="8723" x="5813425" y="2073275"/>
          <p14:tracePt t="8733" x="5507038" y="2090738"/>
          <p14:tracePt t="8741" x="5218113" y="2108200"/>
          <p14:tracePt t="8749" x="4860925" y="2141538"/>
          <p14:tracePt t="8757" x="4564063" y="2159000"/>
          <p14:tracePt t="8765" x="4325938" y="2174875"/>
          <p14:tracePt t="8773" x="4002088" y="2192338"/>
          <p14:tracePt t="8781" x="3857625" y="2200275"/>
          <p14:tracePt t="8789" x="3578225" y="2217738"/>
          <p14:tracePt t="8797" x="3254375" y="2235200"/>
          <p14:tracePt t="8806" x="3067050" y="2243138"/>
          <p14:tracePt t="8815" x="2820988" y="2278063"/>
          <p14:tracePt t="8825" x="2736850" y="2278063"/>
          <p14:tracePt t="8835" x="2498725" y="2303463"/>
          <p14:tracePt t="8845" x="2354263" y="2319338"/>
          <p14:tracePt t="8853" x="2227263" y="2336800"/>
          <p14:tracePt t="8861" x="2149475" y="2354263"/>
          <p14:tracePt t="8869" x="2065338" y="2362200"/>
          <p14:tracePt t="8877" x="1997075" y="2371725"/>
          <p14:tracePt t="8885" x="1895475" y="2397125"/>
          <p14:tracePt t="8893" x="1819275" y="2413000"/>
          <p14:tracePt t="8901" x="1758950" y="2430463"/>
          <p14:tracePt t="8909" x="1725613" y="2430463"/>
          <p14:tracePt t="8917" x="1674813" y="2455863"/>
          <p14:tracePt t="8925" x="1614488" y="2473325"/>
          <p14:tracePt t="8937" x="1563688" y="2489200"/>
          <p14:tracePt t="8941" x="1504950" y="2516188"/>
          <p14:tracePt t="8949" x="1462088" y="2532063"/>
          <p14:tracePt t="8957" x="1411288" y="2549525"/>
          <p14:tracePt t="8965" x="1385888" y="2566988"/>
          <p14:tracePt t="8975" x="1360488" y="2574925"/>
          <p14:tracePt t="8981" x="1343025" y="2582863"/>
          <p14:tracePt t="8991" x="1325563" y="2592388"/>
          <p14:tracePt t="8996" x="1308100" y="2600325"/>
          <p14:tracePt t="9007" x="1300163" y="2608263"/>
          <p14:tracePt t="9015" x="1282700" y="2608263"/>
          <p14:tracePt t="9023" x="1266825" y="2617788"/>
          <p14:tracePt t="9031" x="1257300" y="2617788"/>
          <p14:tracePt t="9039" x="1231900" y="2625725"/>
          <p14:tracePt t="9047" x="1223963" y="2633663"/>
          <p14:tracePt t="9055" x="1216025" y="2643188"/>
          <p14:tracePt t="9063" x="1198563" y="2643188"/>
          <p14:tracePt t="9071" x="1181100" y="2651125"/>
          <p14:tracePt t="9079" x="1155700" y="2660650"/>
          <p14:tracePt t="9087" x="1138238" y="2660650"/>
          <p14:tracePt t="9095" x="1112838" y="2668588"/>
          <p14:tracePt t="9105" x="1079500" y="2676525"/>
          <p14:tracePt t="9111" x="1062038" y="2686050"/>
          <p14:tracePt t="9119" x="1044575" y="2693988"/>
          <p14:tracePt t="9127" x="1019175" y="2701925"/>
          <p14:tracePt t="9135" x="993775" y="2711450"/>
          <p14:tracePt t="9143" x="985838" y="2711450"/>
          <p14:tracePt t="9153" x="968375" y="2719388"/>
          <p14:tracePt t="9159" x="952500" y="2719388"/>
          <p14:tracePt t="9175" x="942975" y="2719388"/>
          <p14:tracePt t="9183" x="942975" y="2727325"/>
          <p14:tracePt t="9345" x="960438" y="2727325"/>
          <p14:tracePt t="9354" x="977900" y="2727325"/>
          <p14:tracePt t="9362" x="993775" y="2727325"/>
          <p14:tracePt t="9370" x="1019175" y="2727325"/>
          <p14:tracePt t="9377" x="1054100" y="2727325"/>
          <p14:tracePt t="9386" x="1079500" y="2727325"/>
          <p14:tracePt t="9394" x="1112838" y="2727325"/>
          <p14:tracePt t="9402" x="1155700" y="2727325"/>
          <p14:tracePt t="9409" x="1216025" y="2727325"/>
          <p14:tracePt t="9418" x="1257300" y="2727325"/>
          <p14:tracePt t="9426" x="1292225" y="2727325"/>
          <p14:tracePt t="9434" x="1333500" y="2727325"/>
          <p14:tracePt t="9442" x="1401763" y="2727325"/>
          <p14:tracePt t="9449" x="1462088" y="2727325"/>
          <p14:tracePt t="9457" x="1520825" y="2727325"/>
          <p14:tracePt t="9467" x="1563688" y="2727325"/>
          <p14:tracePt t="9473" x="1606550" y="2727325"/>
          <p14:tracePt t="9482" x="1639888" y="2727325"/>
          <p14:tracePt t="9489" x="1682750" y="2727325"/>
          <p14:tracePt t="9498" x="1725613" y="2727325"/>
          <p14:tracePt t="9505" x="1758950" y="2727325"/>
          <p14:tracePt t="9513" x="1793875" y="2727325"/>
          <p14:tracePt t="9521" x="1809750" y="2727325"/>
          <p14:tracePt t="9529" x="1835150" y="2727325"/>
          <p14:tracePt t="9537" x="1870075" y="2727325"/>
          <p14:tracePt t="9545" x="1903413" y="2727325"/>
          <p14:tracePt t="9555" x="1928813" y="2727325"/>
          <p14:tracePt t="9561" x="1963738" y="2727325"/>
          <p14:tracePt t="9572" x="1979613" y="2727325"/>
          <p14:tracePt t="9577" x="1997075" y="2727325"/>
          <p14:tracePt t="9589" x="2039938" y="2727325"/>
          <p14:tracePt t="9594" x="2073275" y="2727325"/>
          <p14:tracePt t="9605" x="2090738" y="2727325"/>
          <p14:tracePt t="9613" x="2108200" y="2727325"/>
          <p14:tracePt t="9620" x="2133600" y="2727325"/>
          <p14:tracePt t="9629" x="2166938" y="2727325"/>
          <p14:tracePt t="9636" x="2200275" y="2727325"/>
          <p14:tracePt t="9644" x="2227263" y="2727325"/>
          <p14:tracePt t="9652" x="2260600" y="2727325"/>
          <p14:tracePt t="9660" x="2278063" y="2727325"/>
          <p14:tracePt t="9667" x="2286000" y="2727325"/>
          <p14:tracePt t="9676" x="2319338" y="2727325"/>
          <p14:tracePt t="9686" x="2336800" y="2727325"/>
          <p14:tracePt t="9705" x="2354263" y="2727325"/>
          <p14:tracePt t="9712" x="2362200" y="2727325"/>
          <p14:tracePt t="9720" x="2371725" y="2727325"/>
          <p14:tracePt t="9729" x="2387600" y="2727325"/>
          <p14:tracePt t="9736" x="2397125" y="2727325"/>
          <p14:tracePt t="9745" x="2430463" y="2727325"/>
          <p14:tracePt t="9752" x="2455863" y="2727325"/>
          <p14:tracePt t="9760" x="2463800" y="2727325"/>
          <p14:tracePt t="9767" x="2498725" y="2727325"/>
          <p14:tracePt t="9776" x="2541588" y="2727325"/>
          <p14:tracePt t="9784" x="2582863" y="2727325"/>
          <p14:tracePt t="9791" x="2625725" y="2727325"/>
          <p14:tracePt t="9799" x="2660650" y="2727325"/>
          <p14:tracePt t="9807" x="2701925" y="2727325"/>
          <p14:tracePt t="9816" x="2736850" y="2727325"/>
          <p14:tracePt t="9826" x="2778125" y="2727325"/>
          <p14:tracePt t="9836" x="2813050" y="2727325"/>
          <p14:tracePt t="9845" x="2838450" y="2727325"/>
          <p14:tracePt t="9853" x="2871788" y="2727325"/>
          <p14:tracePt t="9865" x="2897188" y="2727325"/>
          <p14:tracePt t="9871" x="2949575" y="2727325"/>
          <p14:tracePt t="9881" x="2965450" y="2727325"/>
          <p14:tracePt t="9889" x="2982913" y="2727325"/>
          <p14:tracePt t="9896" x="3008313" y="2727325"/>
          <p14:tracePt t="9905" x="3033713" y="2727325"/>
          <p14:tracePt t="9913" x="3051175" y="2727325"/>
          <p14:tracePt t="9921" x="3076575" y="2727325"/>
          <p14:tracePt t="9940" x="3127375" y="2727325"/>
          <p14:tracePt t="9945" x="3144838" y="2727325"/>
          <p14:tracePt t="9954" x="3170238" y="2727325"/>
          <p14:tracePt t="9961" x="3186113" y="2727325"/>
          <p14:tracePt t="9969" x="3221038" y="2727325"/>
          <p14:tracePt t="9977" x="3246438" y="2727325"/>
          <p14:tracePt t="9985" x="3263900" y="2727325"/>
          <p14:tracePt t="9993" x="3289300" y="2727325"/>
          <p14:tracePt t="10001" x="3314700" y="2727325"/>
          <p14:tracePt t="10009" x="3322638" y="2727325"/>
          <p14:tracePt t="10017" x="3348038" y="2727325"/>
          <p14:tracePt t="10025" x="3373438" y="2727325"/>
          <p14:tracePt t="10033" x="3382963" y="2727325"/>
          <p14:tracePt t="10041" x="3408363" y="2719388"/>
          <p14:tracePt t="10049" x="3433763" y="2719388"/>
          <p14:tracePt t="10057" x="3441700" y="2719388"/>
          <p14:tracePt t="10065" x="3459163" y="2719388"/>
          <p14:tracePt t="10073" x="3467100" y="2719388"/>
          <p14:tracePt t="10081" x="3484563" y="2719388"/>
          <p14:tracePt t="10089" x="3502025" y="2719388"/>
          <p14:tracePt t="10097" x="3509963" y="2719388"/>
          <p14:tracePt t="10105" x="3527425" y="2719388"/>
          <p14:tracePt t="10113" x="3552825" y="2719388"/>
          <p14:tracePt t="10121" x="3560763" y="2719388"/>
          <p14:tracePt t="10129" x="3586163" y="2719388"/>
          <p14:tracePt t="10139" x="3594100" y="2719388"/>
          <p14:tracePt t="10146" x="3619500" y="2719388"/>
          <p14:tracePt t="10156" x="3646488" y="2719388"/>
          <p14:tracePt t="10161" x="3654425" y="2719388"/>
          <p14:tracePt t="10172" x="3671888" y="2719388"/>
          <p14:tracePt t="10177" x="3687763" y="2719388"/>
          <p14:tracePt t="10189" x="3697288" y="2719388"/>
          <p14:tracePt t="10196" x="3713163" y="2719388"/>
          <p14:tracePt t="10205" x="3722688" y="2719388"/>
          <p14:tracePt t="10220" x="3730625" y="2719388"/>
          <p14:tracePt t="10228" x="3738563" y="2719388"/>
          <p14:tracePt t="17797" x="3748088" y="2719388"/>
          <p14:tracePt t="17818" x="3763963" y="2719388"/>
          <p14:tracePt t="17827" x="3773488" y="2719388"/>
          <p14:tracePt t="17831" x="3790950" y="2719388"/>
          <p14:tracePt t="17838" x="3798888" y="2719388"/>
          <p14:tracePt t="17847" x="3806825" y="2719388"/>
          <p14:tracePt t="17857" x="3824288" y="2719388"/>
          <p14:tracePt t="17869" x="3832225" y="2719388"/>
          <p14:tracePt t="17881" x="3849688" y="2719388"/>
          <p14:tracePt t="17891" x="3892550" y="2719388"/>
          <p14:tracePt t="17901" x="3917950" y="2719388"/>
          <p14:tracePt t="17909" x="3935413" y="2719388"/>
          <p14:tracePt t="17915" x="3951288" y="2719388"/>
          <p14:tracePt t="17925" x="3976688" y="2719388"/>
          <p14:tracePt t="17941" x="4002088" y="2719388"/>
          <p14:tracePt t="17949" x="4019550" y="2719388"/>
          <p14:tracePt t="17957" x="4037013" y="2719388"/>
          <p14:tracePt t="17965" x="4044950" y="2719388"/>
          <p14:tracePt t="17973" x="4052888" y="2719388"/>
          <p14:tracePt t="17981" x="4070350" y="2719388"/>
          <p14:tracePt t="17989" x="4079875" y="2719388"/>
          <p14:tracePt t="17997" x="4087813" y="2719388"/>
          <p14:tracePt t="18005" x="4095750" y="2719388"/>
          <p14:tracePt t="18022" x="4105275" y="2719388"/>
          <p14:tracePt t="18030" x="4121150" y="2719388"/>
          <p14:tracePt t="18039" x="4130675" y="2719388"/>
          <p14:tracePt t="18047" x="4138613" y="2719388"/>
          <p14:tracePt t="18057" x="4146550" y="2719388"/>
          <p14:tracePt t="18065" x="4181475" y="2727325"/>
          <p14:tracePt t="18073" x="4189413" y="2727325"/>
          <p14:tracePt t="18081" x="4206875" y="2736850"/>
          <p14:tracePt t="18089" x="4214813" y="2736850"/>
          <p14:tracePt t="18097" x="4232275" y="2736850"/>
          <p14:tracePt t="18106" x="4240213" y="2744788"/>
          <p14:tracePt t="18123" x="4249738" y="2744788"/>
          <p14:tracePt t="18135" x="4257675" y="2744788"/>
          <p14:tracePt t="18181" x="4265613" y="2744788"/>
          <p14:tracePt t="18207" x="4275138" y="2744788"/>
          <p14:tracePt t="18231" x="4283075" y="2744788"/>
          <p14:tracePt t="18237" x="4291013" y="2744788"/>
          <p14:tracePt t="18247" x="4300538" y="2744788"/>
          <p14:tracePt t="18255" x="4308475" y="2744788"/>
          <p14:tracePt t="18263" x="4325938" y="2744788"/>
          <p14:tracePt t="18279" x="4341813" y="2744788"/>
          <p14:tracePt t="18287" x="4368800" y="2744788"/>
          <p14:tracePt t="18297" x="4384675" y="2744788"/>
          <p14:tracePt t="18307" x="4410075" y="2744788"/>
          <p14:tracePt t="18315" x="4445000" y="2736850"/>
          <p14:tracePt t="18323" x="4478338" y="2736850"/>
          <p14:tracePt t="18334" x="4538663" y="2719388"/>
          <p14:tracePt t="18343" x="4579938" y="2719388"/>
          <p14:tracePt t="18351" x="4640263" y="2711450"/>
          <p14:tracePt t="18359" x="4699000" y="2701925"/>
          <p14:tracePt t="18369" x="4716463" y="2701925"/>
          <p14:tracePt t="18379" x="4775200" y="2693988"/>
          <p14:tracePt t="18389" x="4835525" y="2693988"/>
          <p14:tracePt t="18395" x="4946650" y="2686050"/>
          <p14:tracePt t="18404" x="4972050" y="2676525"/>
          <p14:tracePt t="18411" x="5038725" y="2676525"/>
          <p14:tracePt t="18419" x="5064125" y="2668588"/>
          <p14:tracePt t="18429" x="5091113" y="2668588"/>
          <p14:tracePt t="18435" x="5124450" y="2668588"/>
          <p14:tracePt t="18443" x="5149850" y="2668588"/>
          <p14:tracePt t="18454" x="5175250" y="2668588"/>
          <p14:tracePt t="18459" x="5208588" y="2660650"/>
          <p14:tracePt t="18467" x="5251450" y="2660650"/>
          <p14:tracePt t="18475" x="5286375" y="2660650"/>
          <p14:tracePt t="18483" x="5337175" y="2660650"/>
          <p14:tracePt t="18493" x="5380038" y="2660650"/>
          <p14:tracePt t="18504" x="5438775" y="2660650"/>
          <p14:tracePt t="18509" x="5497513" y="2660650"/>
          <p14:tracePt t="18515" x="5575300" y="2668588"/>
          <p14:tracePt t="18525" x="5634038" y="2676525"/>
          <p14:tracePt t="18533" x="5694363" y="2676525"/>
          <p14:tracePt t="18545" x="5761038" y="2676525"/>
          <p14:tracePt t="18553" x="5872163" y="2693988"/>
          <p14:tracePt t="18561" x="5948363" y="2693988"/>
          <p14:tracePt t="18569" x="6034088" y="2701925"/>
          <p14:tracePt t="18577" x="6118225" y="2701925"/>
          <p14:tracePt t="18585" x="6221413" y="2701925"/>
          <p14:tracePt t="18593" x="6288088" y="2701925"/>
          <p14:tracePt t="18601" x="6330950" y="2701925"/>
          <p14:tracePt t="18609" x="6407150" y="2701925"/>
          <p14:tracePt t="18617" x="6467475" y="2701925"/>
          <p14:tracePt t="18625" x="6535738" y="2701925"/>
          <p14:tracePt t="18634" x="6561138" y="2701925"/>
          <p14:tracePt t="18641" x="6611938" y="2701925"/>
          <p14:tracePt t="18649" x="6688138" y="2701925"/>
          <p14:tracePt t="18657" x="6731000" y="2693988"/>
          <p14:tracePt t="18665" x="6764338" y="2686050"/>
          <p14:tracePt t="18673" x="6799263" y="2686050"/>
          <p14:tracePt t="18681" x="6840538" y="2686050"/>
          <p14:tracePt t="18689" x="6900863" y="2668588"/>
          <p14:tracePt t="18697" x="6926263" y="2668588"/>
          <p14:tracePt t="18706" x="6969125" y="2660650"/>
          <p14:tracePt t="18716" x="7002463" y="2660650"/>
          <p14:tracePt t="18722" x="7035800" y="2660650"/>
          <p14:tracePt t="18729" x="7070725" y="2651125"/>
          <p14:tracePt t="18738" x="7096125" y="2651125"/>
          <p14:tracePt t="18746" x="7146925" y="2643188"/>
          <p14:tracePt t="18755" x="7172325" y="2643188"/>
          <p14:tracePt t="18765" x="7197725" y="2643188"/>
          <p14:tracePt t="18770" x="7223125" y="2643188"/>
          <p14:tracePt t="18779" x="7240588" y="2643188"/>
          <p14:tracePt t="18787" x="7248525" y="2643188"/>
          <p14:tracePt t="18796" x="7265988" y="2643188"/>
          <p14:tracePt t="18804" x="7273925" y="2643188"/>
          <p14:tracePt t="18812" x="7283450" y="2643188"/>
          <p14:tracePt t="18819" x="7299325" y="2633663"/>
          <p14:tracePt t="18828" x="7308850" y="2633663"/>
          <p14:tracePt t="18835" x="7316788" y="2633663"/>
          <p14:tracePt t="18843" x="7324725" y="2633663"/>
          <p14:tracePt t="18851" x="7350125" y="2633663"/>
          <p14:tracePt t="18860" x="7367588" y="2633663"/>
          <p14:tracePt t="18867" x="7385050" y="2625725"/>
          <p14:tracePt t="18874" x="7402513" y="2625725"/>
          <p14:tracePt t="18883" x="7410450" y="2625725"/>
          <p14:tracePt t="18891" x="7427913" y="2625725"/>
          <p14:tracePt t="18899" x="7461250" y="2625725"/>
          <p14:tracePt t="18907" x="7486650" y="2625725"/>
          <p14:tracePt t="18916" x="7494588" y="2625725"/>
          <p14:tracePt t="18927" x="7521575" y="2625725"/>
          <p14:tracePt t="18935" x="7554913" y="2625725"/>
          <p14:tracePt t="18943" x="7562850" y="2625725"/>
          <p14:tracePt t="18951" x="7580313" y="2625725"/>
          <p14:tracePt t="18959" x="7588250" y="2625725"/>
          <p14:tracePt t="18967" x="7605713" y="2625725"/>
          <p14:tracePt t="18975" x="7613650" y="2625725"/>
          <p14:tracePt t="18983" x="7623175" y="2625725"/>
          <p14:tracePt t="18991" x="7639050" y="2625725"/>
          <p14:tracePt t="19008" x="7648575" y="2625725"/>
          <p14:tracePt t="19016" x="7666038" y="2625725"/>
          <p14:tracePt t="19031" x="7673975" y="2625725"/>
          <p14:tracePt t="19038" x="7681913" y="2625725"/>
          <p14:tracePt t="19046" x="7691438" y="2625725"/>
          <p14:tracePt t="19057" x="7699375" y="2625725"/>
          <p14:tracePt t="19063" x="7707313" y="2625725"/>
          <p14:tracePt t="19079" x="7724775" y="2625725"/>
          <p14:tracePt t="19089" x="7742238" y="2625725"/>
          <p14:tracePt t="19105" x="7758113" y="2625725"/>
          <p14:tracePt t="19113" x="7767638" y="2625725"/>
          <p14:tracePt t="19129" x="7775575" y="2625725"/>
          <p14:tracePt t="19145" x="7783513" y="2625725"/>
          <p14:tracePt t="19177" x="7793038" y="2625725"/>
          <p14:tracePt t="19194" x="7800975" y="2625725"/>
          <p14:tracePt t="19235" x="7810500" y="2633663"/>
          <p14:tracePt t="19262" x="7818438" y="2633663"/>
          <p14:tracePt t="19270" x="7826375" y="2633663"/>
          <p14:tracePt t="19309" x="7835900" y="2643188"/>
          <p14:tracePt t="19325" x="7843838" y="2643188"/>
          <p14:tracePt t="19360" x="7851775" y="2643188"/>
          <p14:tracePt t="19391" x="7861300" y="2643188"/>
          <p14:tracePt t="20784" x="7869238" y="2643188"/>
          <p14:tracePt t="20794" x="7877175" y="2643188"/>
          <p14:tracePt t="20799" x="7894638" y="2651125"/>
          <p14:tracePt t="20809" x="7902575" y="2651125"/>
          <p14:tracePt t="20815" x="7920038" y="2651125"/>
          <p14:tracePt t="20825" x="7927975" y="2651125"/>
          <p14:tracePt t="20841" x="7937500" y="2651125"/>
          <p14:tracePt t="20849" x="7954963" y="2651125"/>
          <p14:tracePt t="20977" x="7962900" y="2651125"/>
          <p14:tracePt t="21283" x="7970838" y="2651125"/>
          <p14:tracePt t="21625" x="7962900" y="2651125"/>
          <p14:tracePt t="21629" x="7937500" y="2651125"/>
          <p14:tracePt t="21638" x="7877175" y="2660650"/>
          <p14:tracePt t="21647" x="7818438" y="2660650"/>
          <p14:tracePt t="21653" x="7750175" y="2660650"/>
          <p14:tracePt t="21663" x="7673975" y="2660650"/>
          <p14:tracePt t="21671" x="7631113" y="2660650"/>
          <p14:tracePt t="21679" x="7562850" y="2676525"/>
          <p14:tracePt t="21687" x="7461250" y="2686050"/>
          <p14:tracePt t="21695" x="7334250" y="2693988"/>
          <p14:tracePt t="21704" x="7232650" y="2711450"/>
          <p14:tracePt t="21711" x="7154863" y="2719388"/>
          <p14:tracePt t="21719" x="7061200" y="2727325"/>
          <p14:tracePt t="21727" x="6969125" y="2752725"/>
          <p14:tracePt t="21735" x="6865938" y="2762250"/>
          <p14:tracePt t="21743" x="6713538" y="2787650"/>
          <p14:tracePt t="21751" x="6586538" y="2813050"/>
          <p14:tracePt t="21759" x="6442075" y="2846388"/>
          <p14:tracePt t="21767" x="6262688" y="2871788"/>
          <p14:tracePt t="21775" x="6092825" y="2897188"/>
          <p14:tracePt t="21783" x="5761038" y="2949575"/>
          <p14:tracePt t="21791" x="5634038" y="2974975"/>
          <p14:tracePt t="21799" x="5345113" y="3000375"/>
          <p14:tracePt t="21807" x="5048250" y="3033713"/>
          <p14:tracePt t="21815" x="4860925" y="3059113"/>
          <p14:tracePt t="21825" x="4716463" y="3084513"/>
          <p14:tracePt t="21830" x="4427538" y="3119438"/>
          <p14:tracePt t="21839" x="4291013" y="3144838"/>
          <p14:tracePt t="21846" x="4171950" y="3160713"/>
          <p14:tracePt t="21855" x="4044950" y="3186113"/>
          <p14:tracePt t="21863" x="3883025" y="3221038"/>
          <p14:tracePt t="21871" x="3781425" y="3246438"/>
          <p14:tracePt t="21879" x="3697288" y="3254375"/>
          <p14:tracePt t="21886" x="3552825" y="3297238"/>
          <p14:tracePt t="21895" x="3449638" y="3330575"/>
          <p14:tracePt t="21903" x="3355975" y="3340100"/>
          <p14:tracePt t="21911" x="3263900" y="3365500"/>
          <p14:tracePt t="21919" x="3160713" y="3382963"/>
          <p14:tracePt t="21939" x="2932113" y="3416300"/>
          <p14:tracePt t="21943" x="2838450" y="3441700"/>
          <p14:tracePt t="21953" x="2752725" y="3449638"/>
          <p14:tracePt t="21959" x="2711450" y="3459163"/>
          <p14:tracePt t="21969" x="2592388" y="3484563"/>
          <p14:tracePt t="21977" x="2516188" y="3492500"/>
          <p14:tracePt t="21985" x="2455863" y="3502025"/>
          <p14:tracePt t="21993" x="2397125" y="3517900"/>
          <p14:tracePt t="22001" x="2336800" y="3527425"/>
          <p14:tracePt t="22009" x="2278063" y="3535363"/>
          <p14:tracePt t="22022" x="2217738" y="3543300"/>
          <p14:tracePt t="22029" x="2149475" y="3543300"/>
          <p14:tracePt t="22038" x="2108200" y="3552825"/>
          <p14:tracePt t="22045" x="2073275" y="3552825"/>
          <p14:tracePt t="22055" x="2039938" y="3552825"/>
          <p14:tracePt t="22067" x="2005013" y="3552825"/>
          <p14:tracePt t="22077" x="1979613" y="3560763"/>
          <p14:tracePt t="22093" x="1878013" y="3560763"/>
          <p14:tracePt t="22105" x="1766888" y="3560763"/>
          <p14:tracePt t="22117" x="1708150" y="3560763"/>
          <p14:tracePt t="22127" x="1665288" y="3560763"/>
          <p14:tracePt t="22142" x="1538288" y="3560763"/>
          <p14:tracePt t="22149" x="1504950" y="3560763"/>
          <p14:tracePt t="22215" x="1427163" y="3552825"/>
          <p14:tracePt t="22225" x="1401763" y="3552825"/>
          <p14:tracePt t="22235" x="1223963" y="3502025"/>
          <p14:tracePt t="22243" x="1198563" y="3492500"/>
          <p14:tracePt t="22251" x="1181100" y="3492500"/>
          <p14:tracePt t="22289" x="1181100" y="3484563"/>
          <p14:tracePt t="22331" x="1163638" y="3484563"/>
          <p14:tracePt t="22345" x="1044575" y="3467100"/>
          <p14:tracePt t="22355" x="925513" y="3449638"/>
          <p14:tracePt t="22363" x="917575" y="3449638"/>
          <p14:tracePt t="22804" x="935038" y="3433763"/>
          <p14:tracePt t="22818" x="1069975" y="3382963"/>
          <p14:tracePt t="22859" x="1181100" y="3355975"/>
          <p14:tracePt t="23036" x="1189038" y="3355975"/>
          <p14:tracePt t="23040" x="1444625" y="3355975"/>
          <p14:tracePt t="23047" x="2701925" y="3373438"/>
          <p14:tracePt t="23055" x="2736850" y="3373438"/>
          <p14:tracePt t="23063" x="2770188" y="3373438"/>
          <p14:tracePt t="23070" x="2787650" y="3382963"/>
          <p14:tracePt t="23079" x="2846388" y="3382963"/>
          <p14:tracePt t="23089" x="2863850" y="3382963"/>
          <p14:tracePt t="23095" x="2897188" y="3382963"/>
          <p14:tracePt t="23105" x="2922588" y="3390900"/>
          <p14:tracePt t="23115" x="2949575" y="3390900"/>
          <p14:tracePt t="23125" x="2965450" y="3390900"/>
          <p14:tracePt t="23133" x="3008313" y="3398838"/>
          <p14:tracePt t="23141" x="3033713" y="3398838"/>
          <p14:tracePt t="23149" x="3051175" y="3408363"/>
          <p14:tracePt t="23157" x="3067050" y="3408363"/>
          <p14:tracePt t="23165" x="3094038" y="3408363"/>
          <p14:tracePt t="23173" x="3109913" y="3408363"/>
          <p14:tracePt t="23181" x="3152775" y="3416300"/>
          <p14:tracePt t="23189" x="3178175" y="3416300"/>
          <p14:tracePt t="23198" x="3203575" y="3416300"/>
          <p14:tracePt t="23206" x="3228975" y="3416300"/>
          <p14:tracePt t="23214" x="3263900" y="3416300"/>
          <p14:tracePt t="23222" x="3297238" y="3424238"/>
          <p14:tracePt t="23229" x="3314700" y="3424238"/>
          <p14:tracePt t="23237" x="3348038" y="3433763"/>
          <p14:tracePt t="23246" x="3373438" y="3433763"/>
          <p14:tracePt t="23254" x="3398838" y="3433763"/>
          <p14:tracePt t="23261" x="3459163" y="3441700"/>
          <p14:tracePt t="23270" x="3484563" y="3441700"/>
          <p14:tracePt t="23281" x="3502025" y="3441700"/>
          <p14:tracePt t="23289" x="3527425" y="3449638"/>
          <p14:tracePt t="23298" x="3552825" y="3449638"/>
          <p14:tracePt t="23307" x="3560763" y="3449638"/>
          <p14:tracePt t="23314" x="3578225" y="3449638"/>
          <p14:tracePt t="23322" x="3586163" y="3459163"/>
          <p14:tracePt t="23330" x="3594100" y="3459163"/>
          <p14:tracePt t="23339" x="3603625" y="3459163"/>
          <p14:tracePt t="23347" x="3611563" y="3467100"/>
          <p14:tracePt t="23363" x="3619500" y="3467100"/>
          <p14:tracePt t="23369" x="3629025" y="3467100"/>
          <p14:tracePt t="23387" x="3646488" y="3467100"/>
          <p14:tracePt t="23395" x="3654425" y="3475038"/>
          <p14:tracePt t="23411" x="3671888" y="3475038"/>
          <p14:tracePt t="23419" x="3687763" y="3475038"/>
          <p14:tracePt t="23435" x="3705225" y="3475038"/>
          <p14:tracePt t="23454" x="3722688" y="3475038"/>
          <p14:tracePt t="23463" x="3730625" y="3484563"/>
          <p14:tracePt t="23472" x="3748088" y="3484563"/>
          <p14:tracePt t="23488" x="3756025" y="3484563"/>
          <p14:tracePt t="23495" x="3763963" y="3484563"/>
          <p14:tracePt t="23527" x="3773488" y="3484563"/>
          <p14:tracePt t="23551" x="3781425" y="3484563"/>
          <p14:tracePt t="23576" x="3790950" y="3484563"/>
          <p14:tracePt t="23583" x="3798888" y="3484563"/>
          <p14:tracePt t="23591" x="3806825" y="3484563"/>
          <p14:tracePt t="23599" x="3816350" y="3484563"/>
          <p14:tracePt t="23609" x="3824288" y="3484563"/>
          <p14:tracePt t="23623" x="3832225" y="3484563"/>
          <p14:tracePt t="23632" x="3841750" y="3484563"/>
          <p14:tracePt t="23641" x="3849688" y="3484563"/>
          <p14:tracePt t="23664" x="3857625" y="3484563"/>
          <p14:tracePt t="23673" x="3867150" y="3484563"/>
          <p14:tracePt t="23701" x="3875088" y="3492500"/>
          <p14:tracePt t="23710" x="3883025" y="3492500"/>
          <p14:tracePt t="23717" x="3892550" y="3492500"/>
          <p14:tracePt t="23734" x="3900488" y="3492500"/>
          <p14:tracePt t="23742" x="3917950" y="3502025"/>
          <p14:tracePt t="23760" x="3935413" y="3502025"/>
          <p14:tracePt t="23772" x="3943350" y="3502025"/>
          <p14:tracePt t="23782" x="3960813" y="3502025"/>
          <p14:tracePt t="23798" x="3968750" y="3502025"/>
          <p14:tracePt t="24080" x="3976688" y="3502025"/>
          <p14:tracePt t="24090" x="3986213" y="3502025"/>
          <p14:tracePt t="24096" x="3994150" y="3502025"/>
          <p14:tracePt t="24123" x="4002088" y="3502025"/>
          <p14:tracePt t="24134" x="4011613" y="3502025"/>
          <p14:tracePt t="24162" x="4019550" y="3502025"/>
          <p14:tracePt t="24173" x="4019550" y="3509963"/>
          <p14:tracePt t="24183" x="4027488" y="3509963"/>
          <p14:tracePt t="24219" x="4037013" y="3509963"/>
          <p14:tracePt t="24249" x="4044950" y="3509963"/>
          <p14:tracePt t="24286" x="4052888" y="3509963"/>
          <p14:tracePt t="24309" x="4062413" y="3509963"/>
          <p14:tracePt t="24317" x="4070350" y="3509963"/>
          <p14:tracePt t="24345" x="4079875" y="3509963"/>
          <p14:tracePt t="24361" x="4087813" y="3509963"/>
          <p14:tracePt t="24377" x="4095750" y="3509963"/>
          <p14:tracePt t="24402" x="4105275" y="3509963"/>
          <p14:tracePt t="24411" x="4113213" y="3509963"/>
          <p14:tracePt t="24427" x="4121150" y="3509963"/>
          <p14:tracePt t="24439" x="4130675" y="3509963"/>
          <p14:tracePt t="24451" x="4138613" y="3509963"/>
          <p14:tracePt t="24457" x="4156075" y="3517900"/>
          <p14:tracePt t="24473" x="4164013" y="3517900"/>
          <p14:tracePt t="24482" x="4171950" y="3517900"/>
          <p14:tracePt t="24500" x="4181475" y="3527425"/>
          <p14:tracePt t="24506" x="4189413" y="3527425"/>
          <p14:tracePt t="24526" x="4197350" y="3527425"/>
          <p14:tracePt t="24536" x="4206875" y="3527425"/>
          <p14:tracePt t="24559" x="4224338" y="3527425"/>
          <p14:tracePt t="24568" x="4240213" y="3527425"/>
          <p14:tracePt t="24576" x="4240213" y="3535363"/>
          <p14:tracePt t="24584" x="4257675" y="3535363"/>
          <p14:tracePt t="24592" x="4265613" y="3535363"/>
          <p14:tracePt t="24599" x="4275138" y="3535363"/>
          <p14:tracePt t="24608" x="4291013" y="3543300"/>
          <p14:tracePt t="24616" x="4300538" y="3543300"/>
          <p14:tracePt t="24623" x="4308475" y="3543300"/>
          <p14:tracePt t="24632" x="4325938" y="3543300"/>
          <p14:tracePt t="24639" x="4333875" y="3543300"/>
          <p14:tracePt t="24649" x="4351338" y="3552825"/>
          <p14:tracePt t="24656" x="4359275" y="3552825"/>
          <p14:tracePt t="24666" x="4376738" y="3552825"/>
          <p14:tracePt t="24673" x="4394200" y="3552825"/>
          <p14:tracePt t="24688" x="4410075" y="3552825"/>
          <p14:tracePt t="24696" x="4427538" y="3552825"/>
          <p14:tracePt t="24716" x="4445000" y="3552825"/>
          <p14:tracePt t="24723" x="4452938" y="3552825"/>
          <p14:tracePt t="24735" x="4470400" y="3552825"/>
          <p14:tracePt t="24739" x="4486275" y="3552825"/>
          <p14:tracePt t="24760" x="4503738" y="3552825"/>
          <p14:tracePt t="24767" x="4521200" y="3552825"/>
          <p14:tracePt t="24776" x="4538663" y="3552825"/>
          <p14:tracePt t="24786" x="4554538" y="3552825"/>
          <p14:tracePt t="24791" x="4564063" y="3560763"/>
          <p14:tracePt t="24803" x="4579938" y="3560763"/>
          <p14:tracePt t="24807" x="4597400" y="3560763"/>
          <p14:tracePt t="24818" x="4605338" y="3560763"/>
          <p14:tracePt t="24829" x="4622800" y="3560763"/>
          <p14:tracePt t="24845" x="4640263" y="3560763"/>
          <p14:tracePt t="24853" x="4657725" y="3560763"/>
          <p14:tracePt t="24869" x="4665663" y="3560763"/>
          <p14:tracePt t="24877" x="4673600" y="3560763"/>
          <p14:tracePt t="24974" x="4683125" y="3560763"/>
          <p14:tracePt t="24994" x="4691063" y="3560763"/>
          <p14:tracePt t="25014" x="4699000" y="3560763"/>
          <p14:tracePt t="25047" x="4708525" y="3560763"/>
          <p14:tracePt t="25062" x="4716463" y="3560763"/>
          <p14:tracePt t="25102" x="4724400" y="3560763"/>
          <p14:tracePt t="25330" x="4733925" y="3560763"/>
          <p14:tracePt t="25360" x="4741863" y="3560763"/>
          <p14:tracePt t="25389" x="4749800" y="3560763"/>
          <p14:tracePt t="25409" x="4759325" y="3560763"/>
          <p14:tracePt t="25441" x="4767263" y="3560763"/>
          <p14:tracePt t="25466" x="4775200" y="3560763"/>
          <p14:tracePt t="25510" x="4784725" y="3560763"/>
          <p14:tracePt t="25517" x="4792663" y="3560763"/>
          <p14:tracePt t="25536" x="4802188" y="3560763"/>
          <p14:tracePt t="25554" x="4810125" y="3560763"/>
          <p14:tracePt t="25570" x="4818063" y="3560763"/>
          <p14:tracePt t="25597" x="4827588" y="3560763"/>
          <p14:tracePt t="25614" x="4835525" y="3560763"/>
          <p14:tracePt t="25630" x="4843463" y="3560763"/>
          <p14:tracePt t="25662" x="4852988" y="3560763"/>
          <p14:tracePt t="25680" x="4860925" y="3560763"/>
          <p14:tracePt t="25712" x="4868863" y="3560763"/>
          <p14:tracePt t="25727" x="4878388" y="3560763"/>
          <p14:tracePt t="25744" x="4886325" y="3560763"/>
          <p14:tracePt t="25760" x="4886325" y="3552825"/>
          <p14:tracePt t="25776" x="4894263" y="3552825"/>
          <p14:tracePt t="25791" x="4903788" y="3543300"/>
          <p14:tracePt t="25881" x="4911725" y="3543300"/>
          <p14:tracePt t="25900" x="4911725" y="3535363"/>
          <p14:tracePt t="25906" x="4919663" y="3535363"/>
          <p14:tracePt t="25945" x="4929188" y="3535363"/>
          <p14:tracePt t="25973" x="4929188" y="3527425"/>
          <p14:tracePt t="26030" x="4937125" y="3527425"/>
          <p14:tracePt t="26048" x="4946650" y="3527425"/>
          <p14:tracePt t="26073" x="4954588" y="3527425"/>
          <p14:tracePt t="26083" x="4954588" y="3517900"/>
          <p14:tracePt t="26093" x="4962525" y="3517900"/>
          <p14:tracePt t="26117" x="4972050" y="3517900"/>
          <p14:tracePt t="26181" x="4979988" y="3517900"/>
          <p14:tracePt t="26189" x="4987925" y="3517900"/>
          <p14:tracePt t="26216" x="4997450" y="3517900"/>
          <p14:tracePt t="26230" x="5005388" y="3517900"/>
          <p14:tracePt t="26255" x="5013325" y="3517900"/>
          <p14:tracePt t="26285" x="5022850" y="3517900"/>
          <p14:tracePt t="26308" x="5030788" y="3517900"/>
          <p14:tracePt t="26345" x="5038725" y="3517900"/>
          <p14:tracePt t="26363" x="5048250" y="3517900"/>
          <p14:tracePt t="26424" x="5056188" y="3517900"/>
          <p14:tracePt t="26448" x="5064125" y="3517900"/>
          <p14:tracePt t="26474" x="5073650" y="3517900"/>
          <p14:tracePt t="26522" x="5081588" y="3517900"/>
          <p14:tracePt t="26546" x="5091113" y="3517900"/>
          <p14:tracePt t="26561" x="5091113" y="3509963"/>
          <p14:tracePt t="26569" x="5099050" y="3509963"/>
          <p14:tracePt t="26577" x="5106988" y="3509963"/>
          <p14:tracePt t="26586" x="5116513" y="3509963"/>
          <p14:tracePt t="26613" x="5124450" y="3509963"/>
          <p14:tracePt t="26622" x="5132388" y="3509963"/>
          <p14:tracePt t="26645" x="5141913" y="3509963"/>
          <p14:tracePt t="26653" x="5149850" y="3509963"/>
          <p14:tracePt t="26661" x="5157788" y="3502025"/>
          <p14:tracePt t="26677" x="5167313" y="3502025"/>
          <p14:tracePt t="26685" x="5183188" y="3502025"/>
          <p14:tracePt t="26701" x="5192713" y="3502025"/>
          <p14:tracePt t="26709" x="5200650" y="3502025"/>
          <p14:tracePt t="26717" x="5218113" y="3502025"/>
          <p14:tracePt t="26725" x="5235575" y="3492500"/>
          <p14:tracePt t="26733" x="5243513" y="3492500"/>
          <p14:tracePt t="26743" x="5268913" y="3492500"/>
          <p14:tracePt t="26749" x="5294313" y="3492500"/>
          <p14:tracePt t="26757" x="5311775" y="3492500"/>
          <p14:tracePt t="26765" x="5337175" y="3492500"/>
          <p14:tracePt t="26774" x="5362575" y="3492500"/>
          <p14:tracePt t="26781" x="5370513" y="3484563"/>
          <p14:tracePt t="26791" x="5395913" y="3484563"/>
          <p14:tracePt t="26801" x="5421313" y="3484563"/>
          <p14:tracePt t="26809" x="5464175" y="3484563"/>
          <p14:tracePt t="26819" x="5472113" y="3484563"/>
          <p14:tracePt t="26825" x="5489575" y="3484563"/>
          <p14:tracePt t="26834" x="5514975" y="3484563"/>
          <p14:tracePt t="26842" x="5532438" y="3475038"/>
          <p14:tracePt t="26851" x="5565775" y="3475038"/>
          <p14:tracePt t="26860" x="5591175" y="3475038"/>
          <p14:tracePt t="26867" x="5608638" y="3475038"/>
          <p14:tracePt t="26875" x="5626100" y="3475038"/>
          <p14:tracePt t="26883" x="5651500" y="3475038"/>
          <p14:tracePt t="26891" x="5659438" y="3475038"/>
          <p14:tracePt t="26899" x="5684838" y="3475038"/>
          <p14:tracePt t="26907" x="5702300" y="3475038"/>
          <p14:tracePt t="26915" x="5710238" y="3475038"/>
          <p14:tracePt t="26923" x="5735638" y="3475038"/>
          <p14:tracePt t="26931" x="5745163" y="3475038"/>
          <p14:tracePt t="26939" x="5761038" y="3475038"/>
          <p14:tracePt t="26947" x="5778500" y="3475038"/>
          <p14:tracePt t="26963" x="5795963" y="3475038"/>
          <p14:tracePt t="26975" x="5803900" y="3475038"/>
          <p14:tracePt t="26983" x="5829300" y="3475038"/>
          <p14:tracePt t="26995" x="5846763" y="3475038"/>
          <p14:tracePt t="27004" x="5854700" y="3475038"/>
          <p14:tracePt t="27011" x="5872163" y="3475038"/>
          <p14:tracePt t="27022" x="5897563" y="3475038"/>
          <p14:tracePt t="27035" x="5905500" y="3475038"/>
          <p14:tracePt t="27043" x="5922963" y="3475038"/>
          <p14:tracePt t="27051" x="5940425" y="3475038"/>
          <p14:tracePt t="27059" x="5957888" y="3475038"/>
          <p14:tracePt t="27069" x="5965825" y="3467100"/>
          <p14:tracePt t="27079" x="5973763" y="3467100"/>
          <p14:tracePt t="27087" x="6008688" y="3467100"/>
          <p14:tracePt t="27095" x="6016625" y="3467100"/>
          <p14:tracePt t="27105" x="6034088" y="3467100"/>
          <p14:tracePt t="27113" x="6049963" y="3467100"/>
          <p14:tracePt t="27119" x="6059488" y="3467100"/>
          <p14:tracePt t="27129" x="6076950" y="3467100"/>
          <p14:tracePt t="27137" x="6092825" y="3467100"/>
          <p14:tracePt t="27145" x="6110288" y="3467100"/>
          <p14:tracePt t="27155" x="6135688" y="3467100"/>
          <p14:tracePt t="27161" x="6153150" y="3467100"/>
          <p14:tracePt t="27173" x="6178550" y="3467100"/>
          <p14:tracePt t="27181" x="6203950" y="3467100"/>
          <p14:tracePt t="27189" x="6211888" y="3467100"/>
          <p14:tracePt t="27197" x="6237288" y="3467100"/>
          <p14:tracePt t="27205" x="6262688" y="3467100"/>
          <p14:tracePt t="27213" x="6272213" y="3467100"/>
          <p14:tracePt t="27221" x="6297613" y="3467100"/>
          <p14:tracePt t="27229" x="6313488" y="3467100"/>
          <p14:tracePt t="27238" x="6330950" y="3467100"/>
          <p14:tracePt t="27245" x="6348413" y="3467100"/>
          <p14:tracePt t="27256" x="6356350" y="3467100"/>
          <p14:tracePt t="27261" x="6381750" y="3467100"/>
          <p14:tracePt t="27269" x="6399213" y="3467100"/>
          <p14:tracePt t="27277" x="6416675" y="3467100"/>
          <p14:tracePt t="27287" x="6432550" y="3467100"/>
          <p14:tracePt t="27293" x="6450013" y="3467100"/>
          <p14:tracePt t="27301" x="6457950" y="3467100"/>
          <p14:tracePt t="27309" x="6475413" y="3467100"/>
          <p14:tracePt t="27317" x="6483350" y="3467100"/>
          <p14:tracePt t="27325" x="6492875" y="3467100"/>
          <p14:tracePt t="27333" x="6510338" y="3467100"/>
          <p14:tracePt t="27349" x="6526213" y="3467100"/>
          <p14:tracePt t="27357" x="6535738" y="3467100"/>
          <p14:tracePt t="27365" x="6543675" y="3467100"/>
          <p14:tracePt t="27377" x="6551613" y="3467100"/>
          <p14:tracePt t="27396" x="6569075" y="3467100"/>
          <p14:tracePt t="27401" x="6577013" y="3467100"/>
          <p14:tracePt t="27417" x="6586538" y="3467100"/>
          <p14:tracePt t="27427" x="6594475" y="3467100"/>
          <p14:tracePt t="27433" x="6602413" y="3467100"/>
          <p14:tracePt t="27459" x="6619875" y="3467100"/>
          <p14:tracePt t="27475" x="6627813" y="3467100"/>
          <p14:tracePt t="27487" x="6645275" y="3467100"/>
          <p14:tracePt t="27495" x="6654800" y="3467100"/>
          <p14:tracePt t="27504" x="6662738" y="3467100"/>
          <p14:tracePt t="27511" x="6670675" y="3467100"/>
          <p14:tracePt t="27519" x="6680200" y="3467100"/>
          <p14:tracePt t="27527" x="6688138" y="3467100"/>
          <p14:tracePt t="27535" x="6696075" y="3467100"/>
          <p14:tracePt t="27543" x="6705600" y="3467100"/>
          <p14:tracePt t="27551" x="6713538" y="3467100"/>
          <p14:tracePt t="27559" x="6721475" y="3467100"/>
          <p14:tracePt t="27575" x="6731000" y="3467100"/>
          <p14:tracePt t="27583" x="6738938" y="3467100"/>
          <p14:tracePt t="27592" x="6746875" y="3467100"/>
          <p14:tracePt t="27599" x="6756400" y="3467100"/>
          <p14:tracePt t="27607" x="6764338" y="3467100"/>
          <p14:tracePt t="27615" x="6781800" y="3467100"/>
          <p14:tracePt t="27623" x="6807200" y="3467100"/>
          <p14:tracePt t="27631" x="6824663" y="3467100"/>
          <p14:tracePt t="27639" x="6832600" y="3467100"/>
          <p14:tracePt t="27647" x="6850063" y="3467100"/>
          <p14:tracePt t="27663" x="6858000" y="3467100"/>
          <p14:tracePt t="27673" x="6875463" y="3467100"/>
          <p14:tracePt t="27693" x="6883400" y="3467100"/>
          <p14:tracePt t="27699" x="6891338" y="3467100"/>
          <p14:tracePt t="27741" x="6900863" y="3467100"/>
          <p14:tracePt t="27765" x="6908800" y="3467100"/>
          <p14:tracePt t="27793" x="6916738" y="3467100"/>
          <p14:tracePt t="27832" x="6926263" y="3467100"/>
          <p14:tracePt t="27849" x="6934200" y="3467100"/>
          <p14:tracePt t="27875" x="6943725" y="3467100"/>
          <p14:tracePt t="27888" x="6951663" y="3467100"/>
          <p14:tracePt t="27913" x="6959600" y="3467100"/>
          <p14:tracePt t="27971" x="6969125" y="3467100"/>
          <p14:tracePt t="28043" x="6977063" y="3467100"/>
          <p14:tracePt t="28381" x="6985000" y="3467100"/>
          <p14:tracePt t="28390" x="6994525" y="3467100"/>
          <p14:tracePt t="28410" x="7002463" y="3467100"/>
          <p14:tracePt t="28459" x="7010400" y="3467100"/>
          <p14:tracePt t="28494" x="7019925" y="3467100"/>
          <p14:tracePt t="28512" x="7027863" y="3467100"/>
          <p14:tracePt t="28517" x="7035800" y="3467100"/>
          <p14:tracePt t="28528" x="7045325" y="3467100"/>
          <p14:tracePt t="28534" x="7053263" y="3467100"/>
          <p14:tracePt t="28543" x="7061200" y="3467100"/>
          <p14:tracePt t="28549" x="7070725" y="3467100"/>
          <p14:tracePt t="28559" x="7078663" y="3467100"/>
          <p14:tracePt t="28567" x="7096125" y="3467100"/>
          <p14:tracePt t="28591" x="7104063" y="3467100"/>
          <p14:tracePt t="28616" x="7113588" y="3467100"/>
          <p14:tracePt t="28687" x="7121525" y="3467100"/>
          <p14:tracePt t="28707" x="7129463" y="3467100"/>
          <p14:tracePt t="28748" x="7138988" y="3467100"/>
          <p14:tracePt t="28776" x="7146925" y="3467100"/>
          <p14:tracePt t="28788" x="7154863" y="3467100"/>
          <p14:tracePt t="28821" x="7164388" y="3467100"/>
          <p14:tracePt t="28829" x="7172325" y="3467100"/>
          <p14:tracePt t="28861" x="7180263" y="3467100"/>
          <p14:tracePt t="28867" x="7189788" y="3467100"/>
          <p14:tracePt t="28885" x="7197725" y="3467100"/>
          <p14:tracePt t="28893" x="7205663" y="3467100"/>
          <p14:tracePt t="28900" x="7215188" y="3467100"/>
          <p14:tracePt t="28909" x="7223125" y="3467100"/>
          <p14:tracePt t="28921" x="7232650" y="3467100"/>
          <p14:tracePt t="28939" x="7258050" y="3467100"/>
          <p14:tracePt t="28945" x="7273925" y="3467100"/>
          <p14:tracePt t="28953" x="7291388" y="3467100"/>
          <p14:tracePt t="28961" x="7316788" y="3467100"/>
          <p14:tracePt t="28969" x="7334250" y="3467100"/>
          <p14:tracePt t="28977" x="7342188" y="3475038"/>
          <p14:tracePt t="28986" x="7359650" y="3475038"/>
          <p14:tracePt t="28993" x="7367588" y="3475038"/>
          <p14:tracePt t="39245" x="7377113" y="3475038"/>
          <p14:tracePt t="39255" x="7392988" y="3475038"/>
          <p14:tracePt t="39261" x="7402513" y="3475038"/>
          <p14:tracePt t="39285" x="7410450" y="3475038"/>
          <p14:tracePt t="39326" x="7427913" y="3475038"/>
          <p14:tracePt t="39334" x="7453313" y="3475038"/>
          <p14:tracePt t="39341" x="7486650" y="3467100"/>
          <p14:tracePt t="39349" x="7554913" y="3424238"/>
          <p14:tracePt t="39359" x="7631113" y="3365500"/>
          <p14:tracePt t="39367" x="7691438" y="3330575"/>
          <p14:tracePt t="39375" x="7783513" y="3263900"/>
          <p14:tracePt t="39383" x="7861300" y="3221038"/>
          <p14:tracePt t="39391" x="7912100" y="3178175"/>
          <p14:tracePt t="39400" x="7962900" y="3152775"/>
          <p14:tracePt t="39407" x="8013700" y="3084513"/>
          <p14:tracePt t="39415" x="8056563" y="3033713"/>
          <p14:tracePt t="39423" x="8081963" y="3008313"/>
          <p14:tracePt t="39431" x="8099425" y="2974975"/>
          <p14:tracePt t="39440" x="8115300" y="2957513"/>
          <p14:tracePt t="39446" x="8132763" y="2940050"/>
          <p14:tracePt t="39455" x="8150225" y="2914650"/>
          <p14:tracePt t="39463" x="8150225" y="2906713"/>
          <p14:tracePt t="39471" x="8175625" y="2871788"/>
          <p14:tracePt t="39479" x="8218488" y="2820988"/>
          <p14:tracePt t="39487" x="8234363" y="2805113"/>
          <p14:tracePt t="39495" x="8259763" y="2778125"/>
          <p14:tracePt t="39504" x="8277225" y="2744788"/>
          <p14:tracePt t="39511" x="8294688" y="2727325"/>
          <p14:tracePt t="39520" x="8302625" y="2701925"/>
          <p14:tracePt t="39527" x="8320088" y="2676525"/>
          <p14:tracePt t="39535" x="8335963" y="2651125"/>
          <p14:tracePt t="39543" x="8362950" y="2617788"/>
          <p14:tracePt t="39551" x="8378825" y="2582863"/>
          <p14:tracePt t="39559" x="8388350" y="2557463"/>
          <p14:tracePt t="39567" x="8396288" y="2541588"/>
          <p14:tracePt t="39575" x="8404225" y="2516188"/>
          <p14:tracePt t="39583" x="8404225" y="2489200"/>
          <p14:tracePt t="39591" x="8404225" y="2473325"/>
          <p14:tracePt t="39601" x="8404225" y="2447925"/>
          <p14:tracePt t="39607" x="8404225" y="2430463"/>
          <p14:tracePt t="39616" x="8404225" y="2413000"/>
          <p14:tracePt t="39623" x="8404225" y="2397125"/>
          <p14:tracePt t="39631" x="8404225" y="2379663"/>
          <p14:tracePt t="39641" x="8404225" y="2371725"/>
          <p14:tracePt t="39649" x="8396288" y="2362200"/>
          <p14:tracePt t="39657" x="8396288" y="2354263"/>
          <p14:tracePt t="39673" x="8388350" y="2354263"/>
          <p14:tracePt t="39681" x="8378825" y="2344738"/>
          <p14:tracePt t="39689" x="8362950" y="2336800"/>
          <p14:tracePt t="39697" x="8345488" y="2336800"/>
          <p14:tracePt t="39707" x="8320088" y="2328863"/>
          <p14:tracePt t="39713" x="8302625" y="2319338"/>
          <p14:tracePt t="39722" x="8243888" y="2311400"/>
          <p14:tracePt t="39729" x="8218488" y="2311400"/>
          <p14:tracePt t="39740" x="8132763" y="2293938"/>
          <p14:tracePt t="39745" x="8005763" y="2278063"/>
          <p14:tracePt t="39754" x="7902575" y="2268538"/>
          <p14:tracePt t="39761" x="7818438" y="2260600"/>
          <p14:tracePt t="39769" x="7716838" y="2252663"/>
          <p14:tracePt t="39777" x="7537450" y="2217738"/>
          <p14:tracePt t="39785" x="7427913" y="2209800"/>
          <p14:tracePt t="39793" x="7273925" y="2200275"/>
          <p14:tracePt t="39801" x="7197725" y="2192338"/>
          <p14:tracePt t="39809" x="6959600" y="2192338"/>
          <p14:tracePt t="39817" x="6824663" y="2174875"/>
          <p14:tracePt t="39825" x="6738938" y="2174875"/>
          <p14:tracePt t="39833" x="6500813" y="2174875"/>
          <p14:tracePt t="39841" x="6348413" y="2174875"/>
          <p14:tracePt t="39849" x="6169025" y="2166938"/>
          <p14:tracePt t="39857" x="6034088" y="2166938"/>
          <p14:tracePt t="39865" x="5872163" y="2166938"/>
          <p14:tracePt t="39873" x="5735638" y="2166938"/>
          <p14:tracePt t="39881" x="5591175" y="2166938"/>
          <p14:tracePt t="39888" x="5438775" y="2166938"/>
          <p14:tracePt t="39899" x="5302250" y="2166938"/>
          <p14:tracePt t="39905" x="5218113" y="2166938"/>
          <p14:tracePt t="39915" x="4997450" y="2166938"/>
          <p14:tracePt t="39922" x="4843463" y="2166938"/>
          <p14:tracePt t="39931" x="4708525" y="2166938"/>
          <p14:tracePt t="39938" x="4546600" y="2166938"/>
          <p14:tracePt t="39947" x="4410075" y="2174875"/>
          <p14:tracePt t="39955" x="4240213" y="2174875"/>
          <p14:tracePt t="39964" x="4113213" y="2192338"/>
          <p14:tracePt t="39972" x="3935413" y="2200275"/>
          <p14:tracePt t="39979" x="3790950" y="2217738"/>
          <p14:tracePt t="39988" x="3636963" y="2227263"/>
          <p14:tracePt t="39995" x="3509963" y="2227263"/>
          <p14:tracePt t="40003" x="3365500" y="2235200"/>
          <p14:tracePt t="40011" x="3195638" y="2252663"/>
          <p14:tracePt t="40019" x="3051175" y="2260600"/>
          <p14:tracePt t="40027" x="2906713" y="2260600"/>
          <p14:tracePt t="40035" x="2787650" y="2260600"/>
          <p14:tracePt t="40043" x="2686050" y="2260600"/>
          <p14:tracePt t="40051" x="2600325" y="2260600"/>
          <p14:tracePt t="40059" x="2524125" y="2260600"/>
          <p14:tracePt t="40069" x="2498725" y="2260600"/>
          <p14:tracePt t="40075" x="2438400" y="2260600"/>
          <p14:tracePt t="40083" x="2387600" y="2260600"/>
          <p14:tracePt t="40091" x="2336800" y="2260600"/>
          <p14:tracePt t="40099" x="2268538" y="2260600"/>
          <p14:tracePt t="40107" x="2209800" y="2252663"/>
          <p14:tracePt t="40117" x="2159000" y="2243138"/>
          <p14:tracePt t="40129" x="2090738" y="2235200"/>
          <p14:tracePt t="40135" x="2014538" y="2227263"/>
          <p14:tracePt t="40143" x="1946275" y="2209800"/>
          <p14:tracePt t="40151" x="1852613" y="2200275"/>
          <p14:tracePt t="40158" x="1809750" y="2192338"/>
          <p14:tracePt t="40167" x="1682750" y="2184400"/>
          <p14:tracePt t="40177" x="1597025" y="2166938"/>
          <p14:tracePt t="40187" x="1546225" y="2159000"/>
          <p14:tracePt t="40197" x="1462088" y="2159000"/>
          <p14:tracePt t="40206" x="1350963" y="2149475"/>
          <p14:tracePt t="40211" x="1308100" y="2149475"/>
          <p14:tracePt t="40222" x="1231900" y="2149475"/>
          <p14:tracePt t="40229" x="1173163" y="2149475"/>
          <p14:tracePt t="40239" x="1130300" y="2141538"/>
          <p14:tracePt t="40249" x="1104900" y="2141538"/>
          <p14:tracePt t="40256" x="1011238" y="2141538"/>
          <p14:tracePt t="40265" x="985838" y="2141538"/>
          <p14:tracePt t="40277" x="960438" y="2141538"/>
          <p14:tracePt t="40286" x="942975" y="2141538"/>
          <p14:tracePt t="40293" x="925513" y="2141538"/>
          <p14:tracePt t="40302" x="917575" y="2141538"/>
          <p14:tracePt t="40309" x="909638" y="2141538"/>
          <p14:tracePt t="40317" x="892175" y="2141538"/>
          <p14:tracePt t="40327" x="874713" y="2159000"/>
          <p14:tracePt t="40341" x="858838" y="2174875"/>
          <p14:tracePt t="40356" x="833438" y="2209800"/>
          <p14:tracePt t="40361" x="823913" y="2243138"/>
          <p14:tracePt t="40373" x="815975" y="2286000"/>
          <p14:tracePt t="40385" x="815975" y="2311400"/>
          <p14:tracePt t="40393" x="815975" y="2336800"/>
          <p14:tracePt t="40401" x="815975" y="2397125"/>
          <p14:tracePt t="40411" x="815975" y="2430463"/>
          <p14:tracePt t="40421" x="833438" y="2455863"/>
          <p14:tracePt t="40429" x="849313" y="2481263"/>
          <p14:tracePt t="40437" x="874713" y="2516188"/>
          <p14:tracePt t="40447" x="925513" y="2566988"/>
          <p14:tracePt t="40454" x="977900" y="2600325"/>
          <p14:tracePt t="40463" x="1011238" y="2625725"/>
          <p14:tracePt t="40472" x="1122363" y="2686050"/>
          <p14:tracePt t="40477" x="1198563" y="2727325"/>
          <p14:tracePt t="40487" x="1241425" y="2744788"/>
          <p14:tracePt t="40495" x="1376363" y="2795588"/>
          <p14:tracePt t="40501" x="1462088" y="2830513"/>
          <p14:tracePt t="40511" x="1555750" y="2846388"/>
          <p14:tracePt t="40518" x="1665288" y="2871788"/>
          <p14:tracePt t="40527" x="1758950" y="2897188"/>
          <p14:tracePt t="40535" x="1979613" y="2922588"/>
          <p14:tracePt t="40543" x="2090738" y="2932113"/>
          <p14:tracePt t="40551" x="2243138" y="2949575"/>
          <p14:tracePt t="40559" x="2344738" y="2957513"/>
          <p14:tracePt t="40567" x="2455863" y="2957513"/>
          <p14:tracePt t="40575" x="2617788" y="2957513"/>
          <p14:tracePt t="40583" x="2770188" y="2957513"/>
          <p14:tracePt t="40591" x="3025775" y="2957513"/>
          <p14:tracePt t="40599" x="3160713" y="2957513"/>
          <p14:tracePt t="40607" x="3305175" y="2957513"/>
          <p14:tracePt t="40615" x="3475038" y="2957513"/>
          <p14:tracePt t="40623" x="3619500" y="2957513"/>
          <p14:tracePt t="40631" x="3748088" y="2957513"/>
          <p14:tracePt t="40641" x="4044950" y="2957513"/>
          <p14:tracePt t="40647" x="4181475" y="2957513"/>
          <p14:tracePt t="40657" x="4308475" y="2957513"/>
          <p14:tracePt t="40663" x="4546600" y="2974975"/>
          <p14:tracePt t="40673" x="4733925" y="2982913"/>
          <p14:tracePt t="40679" x="4860925" y="2982913"/>
          <p14:tracePt t="40689" x="5038725" y="3008313"/>
          <p14:tracePt t="40695" x="5218113" y="3025775"/>
          <p14:tracePt t="40705" x="5353050" y="3033713"/>
          <p14:tracePt t="40711" x="5446713" y="3059113"/>
          <p14:tracePt t="40719" x="5626100" y="3067050"/>
          <p14:tracePt t="40727" x="5788025" y="3094038"/>
          <p14:tracePt t="40735" x="5889625" y="3101975"/>
          <p14:tracePt t="40743" x="6042025" y="3119438"/>
          <p14:tracePt t="40751" x="6135688" y="3127375"/>
          <p14:tracePt t="40759" x="6229350" y="3127375"/>
          <p14:tracePt t="40769" x="6391275" y="3135313"/>
          <p14:tracePt t="40775" x="6483350" y="3135313"/>
          <p14:tracePt t="40785" x="6561138" y="3135313"/>
          <p14:tracePt t="40791" x="6670675" y="3135313"/>
          <p14:tracePt t="40801" x="6756400" y="3135313"/>
          <p14:tracePt t="40809" x="6824663" y="3135313"/>
          <p14:tracePt t="40817" x="6943725" y="3135313"/>
          <p14:tracePt t="40825" x="7027863" y="3127375"/>
          <p14:tracePt t="40833" x="7129463" y="3119438"/>
          <p14:tracePt t="40840" x="7215188" y="3101975"/>
          <p14:tracePt t="40849" x="7299325" y="3094038"/>
          <p14:tracePt t="40857" x="7385050" y="3084513"/>
          <p14:tracePt t="40865" x="7478713" y="3067050"/>
          <p14:tracePt t="40873" x="7546975" y="3059113"/>
          <p14:tracePt t="40881" x="7648575" y="3041650"/>
          <p14:tracePt t="40888" x="7732713" y="3025775"/>
          <p14:tracePt t="40896" x="7810500" y="3008313"/>
          <p14:tracePt t="40905" x="7894638" y="2982913"/>
          <p14:tracePt t="40913" x="7962900" y="2974975"/>
          <p14:tracePt t="40921" x="8005763" y="2965450"/>
          <p14:tracePt t="40938" x="8140700" y="2922588"/>
          <p14:tracePt t="40945" x="8191500" y="2906713"/>
          <p14:tracePt t="40953" x="8226425" y="2889250"/>
          <p14:tracePt t="40961" x="8269288" y="2863850"/>
          <p14:tracePt t="40969" x="8294688" y="2855913"/>
          <p14:tracePt t="40977" x="8320088" y="2838450"/>
          <p14:tracePt t="40985" x="8353425" y="2813050"/>
          <p14:tracePt t="40993" x="8378825" y="2787650"/>
          <p14:tracePt t="41001" x="8404225" y="2762250"/>
          <p14:tracePt t="41009" x="8421688" y="2736850"/>
          <p14:tracePt t="41017" x="8439150" y="2701925"/>
          <p14:tracePt t="41025" x="8447088" y="2676525"/>
          <p14:tracePt t="41032" x="8455025" y="2643188"/>
          <p14:tracePt t="41041" x="8464550" y="2625725"/>
          <p14:tracePt t="41049" x="8464550" y="2592388"/>
          <p14:tracePt t="41057" x="8472488" y="2557463"/>
          <p14:tracePt t="41067" x="8472488" y="2524125"/>
          <p14:tracePt t="41073" x="8472488" y="2506663"/>
          <p14:tracePt t="41083" x="8472488" y="2481263"/>
          <p14:tracePt t="41091" x="8472488" y="2447925"/>
          <p14:tracePt t="41099" x="8472488" y="2422525"/>
          <p14:tracePt t="41107" x="8455025" y="2379663"/>
          <p14:tracePt t="41115" x="8429625" y="2344738"/>
          <p14:tracePt t="41123" x="8413750" y="2319338"/>
          <p14:tracePt t="41131" x="8388350" y="2293938"/>
          <p14:tracePt t="41139" x="8362950" y="2260600"/>
          <p14:tracePt t="41147" x="8328025" y="2235200"/>
          <p14:tracePt t="41158" x="8259763" y="2192338"/>
          <p14:tracePt t="41163" x="8208963" y="2159000"/>
          <p14:tracePt t="41172" x="8166100" y="2141538"/>
          <p14:tracePt t="41179" x="8099425" y="2108200"/>
          <p14:tracePt t="41187" x="8013700" y="2073275"/>
          <p14:tracePt t="41195" x="7894638" y="2047875"/>
          <p14:tracePt t="41204" x="7767638" y="2030413"/>
          <p14:tracePt t="41212" x="7631113" y="2014538"/>
          <p14:tracePt t="41220" x="7486650" y="1997075"/>
          <p14:tracePt t="41228" x="7385050" y="1997075"/>
          <p14:tracePt t="41236" x="7283450" y="1979613"/>
          <p14:tracePt t="41244" x="7088188" y="1971675"/>
          <p14:tracePt t="41252" x="6977063" y="1971675"/>
          <p14:tracePt t="41261" x="6858000" y="1954213"/>
          <p14:tracePt t="41270" x="6619875" y="1946275"/>
          <p14:tracePt t="41275" x="6551613" y="1946275"/>
          <p14:tracePt t="41284" x="6313488" y="1928813"/>
          <p14:tracePt t="41292" x="6161088" y="1920875"/>
          <p14:tracePt t="41299" x="6067425" y="1903413"/>
          <p14:tracePt t="41309" x="5813425" y="1895475"/>
          <p14:tracePt t="41316" x="5684838" y="1878013"/>
          <p14:tracePt t="41325" x="5507038" y="1870075"/>
          <p14:tracePt t="41332" x="5362575" y="1852613"/>
          <p14:tracePt t="41343" x="5235575" y="1844675"/>
          <p14:tracePt t="41348" x="5048250" y="1844675"/>
          <p14:tracePt t="41359" x="4886325" y="1835150"/>
          <p14:tracePt t="41363" x="4657725" y="1835150"/>
          <p14:tracePt t="41375" x="4513263" y="1835150"/>
          <p14:tracePt t="41378" x="4257675" y="1835150"/>
          <p14:tracePt t="41390" x="4121150" y="1835150"/>
          <p14:tracePt t="41395" x="3943350" y="1835150"/>
          <p14:tracePt t="41405" x="3654425" y="1844675"/>
          <p14:tracePt t="41413" x="3509963" y="1844675"/>
          <p14:tracePt t="41420" x="3365500" y="1852613"/>
          <p14:tracePt t="41429" x="3101975" y="1878013"/>
          <p14:tracePt t="41437" x="2949575" y="1895475"/>
          <p14:tracePt t="41445" x="2813050" y="1895475"/>
          <p14:tracePt t="41453" x="2668588" y="1903413"/>
          <p14:tracePt t="41461" x="2506663" y="1928813"/>
          <p14:tracePt t="41469" x="2354263" y="1928813"/>
          <p14:tracePt t="41477" x="2209800" y="1954213"/>
          <p14:tracePt t="41485" x="2082800" y="1963738"/>
          <p14:tracePt t="41493" x="1946275" y="1963738"/>
          <p14:tracePt t="41501" x="1801813" y="1979613"/>
          <p14:tracePt t="41509" x="1733550" y="1979613"/>
          <p14:tracePt t="41517" x="1606550" y="1989138"/>
          <p14:tracePt t="41527" x="1504950" y="1989138"/>
          <p14:tracePt t="41538" x="1444625" y="1997075"/>
          <p14:tracePt t="41545" x="1223963" y="2014538"/>
          <p14:tracePt t="41554" x="1130300" y="2014538"/>
          <p14:tracePt t="41563" x="1036638" y="2022475"/>
          <p14:tracePt t="41573" x="1011238" y="2022475"/>
          <p14:tracePt t="41583" x="935038" y="2022475"/>
          <p14:tracePt t="41591" x="884238" y="2030413"/>
          <p14:tracePt t="41599" x="841375" y="2030413"/>
          <p14:tracePt t="41609" x="808038" y="2030413"/>
          <p14:tracePt t="41617" x="781050" y="2030413"/>
          <p14:tracePt t="41631" x="704850" y="2039938"/>
          <p14:tracePt t="41641" x="679450" y="2039938"/>
          <p14:tracePt t="41649" x="663575" y="2047875"/>
          <p14:tracePt t="41660" x="620713" y="2055813"/>
          <p14:tracePt t="41665" x="603250" y="2055813"/>
          <p14:tracePt t="41676" x="603250" y="2065338"/>
          <p14:tracePt t="41691" x="595313" y="2065338"/>
          <p14:tracePt t="41699" x="595313" y="2073275"/>
          <p14:tracePt t="41723" x="595313" y="2090738"/>
          <p14:tracePt t="41731" x="595313" y="2116138"/>
          <p14:tracePt t="41745" x="603250" y="2133600"/>
          <p14:tracePt t="41755" x="620713" y="2166938"/>
          <p14:tracePt t="41763" x="765175" y="2286000"/>
          <p14:tracePt t="41771" x="823913" y="2344738"/>
          <p14:tracePt t="41779" x="917575" y="2387600"/>
          <p14:tracePt t="41789" x="1096963" y="2463800"/>
          <p14:tracePt t="41799" x="1198563" y="2516188"/>
          <p14:tracePt t="41807" x="1343025" y="2566988"/>
          <p14:tracePt t="41815" x="1495425" y="2608263"/>
          <p14:tracePt t="41823" x="1639888" y="2651125"/>
          <p14:tracePt t="41830" x="1928813" y="2727325"/>
          <p14:tracePt t="41839" x="2098675" y="2762250"/>
          <p14:tracePt t="41849" x="2227263" y="2787650"/>
          <p14:tracePt t="41855" x="2430463" y="2813050"/>
          <p14:tracePt t="41863" x="2566988" y="2830513"/>
          <p14:tracePt t="41871" x="2686050" y="2838450"/>
          <p14:tracePt t="41879" x="2871788" y="2838450"/>
          <p14:tracePt t="41888" x="3076575" y="2838450"/>
          <p14:tracePt t="41894" x="3178175" y="2838450"/>
          <p14:tracePt t="41903" x="3305175" y="2838450"/>
          <p14:tracePt t="41911" x="3449638" y="2838450"/>
          <p14:tracePt t="41921" x="3535363" y="2846388"/>
          <p14:tracePt t="41939" x="3798888" y="2846388"/>
          <p14:tracePt t="41942" x="3968750" y="2846388"/>
          <p14:tracePt t="41954" x="4181475" y="2863850"/>
          <p14:tracePt t="41961" x="4503738" y="2863850"/>
          <p14:tracePt t="41969" x="4818063" y="2863850"/>
          <p14:tracePt t="41977" x="5141913" y="2881313"/>
          <p14:tracePt t="41985" x="5532438" y="2914650"/>
          <p14:tracePt t="41993" x="5854700" y="2932113"/>
          <p14:tracePt t="42001" x="6194425" y="2932113"/>
          <p14:tracePt t="42009" x="6526213" y="2949575"/>
          <p14:tracePt t="42017" x="6840538" y="2949575"/>
          <p14:tracePt t="42024" x="7164388" y="2965450"/>
          <p14:tracePt t="42033" x="7453313" y="2965450"/>
          <p14:tracePt t="42041" x="7775575" y="2965450"/>
          <p14:tracePt t="42049" x="7970838" y="2965450"/>
          <p14:tracePt t="42057" x="8132763" y="2965450"/>
          <p14:tracePt t="42065" x="8218488" y="2965450"/>
          <p14:tracePt t="42073" x="8345488" y="2965450"/>
          <p14:tracePt t="42081" x="8388350" y="2965450"/>
          <p14:tracePt t="42089" x="8472488" y="2965450"/>
          <p14:tracePt t="42097" x="8515350" y="2965450"/>
          <p14:tracePt t="42105" x="8548688" y="2965450"/>
          <p14:tracePt t="42113" x="8566150" y="2957513"/>
          <p14:tracePt t="42129" x="8574088" y="2957513"/>
          <p14:tracePt t="42138" x="8583613" y="2957513"/>
          <p14:tracePt t="42147" x="8591550" y="2957513"/>
          <p14:tracePt t="42155" x="8599488" y="2957513"/>
          <p14:tracePt t="42162" x="8616950" y="2957513"/>
          <p14:tracePt t="42170" x="8634413" y="2957513"/>
          <p14:tracePt t="42178" x="8667750" y="2957513"/>
          <p14:tracePt t="42186" x="8677275" y="2957513"/>
          <p14:tracePt t="42194" x="8702675" y="2957513"/>
          <p14:tracePt t="42201" x="8710613" y="2957513"/>
          <p14:tracePt t="42347" x="8718550" y="2974975"/>
          <p14:tracePt t="42355" x="8728075" y="3051175"/>
          <p14:tracePt t="42362" x="8728075" y="3135313"/>
          <p14:tracePt t="42371" x="8728075" y="3246438"/>
          <p14:tracePt t="42379" x="8659813" y="3441700"/>
          <p14:tracePt t="42637" x="8624888" y="3441700"/>
          <p14:tracePt t="42647" x="8574088" y="3441700"/>
          <p14:tracePt t="42653" x="8497888" y="3424238"/>
          <p14:tracePt t="42662" x="8421688" y="3408363"/>
          <p14:tracePt t="42669" x="8294688" y="3348038"/>
          <p14:tracePt t="42677" x="8285163" y="3348038"/>
          <p14:tracePt t="42693" x="8277225" y="3355975"/>
          <p14:tracePt t="42701" x="8269288" y="3390900"/>
          <p14:tracePt t="42709" x="8259763" y="3408363"/>
          <p14:tracePt t="42717" x="8251825" y="3408363"/>
          <p14:tracePt t="42766" x="8251825" y="3416300"/>
          <p14:tracePt t="47519" x="8251825" y="3398838"/>
          <p14:tracePt t="47527" x="8251825" y="3390900"/>
          <p14:tracePt t="47551" x="8218488" y="3365500"/>
          <p14:tracePt t="47559" x="8124825" y="3297238"/>
          <p14:tracePt t="47567" x="7988300" y="3221038"/>
          <p14:tracePt t="47575" x="7886700" y="3186113"/>
          <p14:tracePt t="47583" x="7851775" y="3186113"/>
          <p14:tracePt t="47591" x="7843838" y="3186113"/>
          <p14:tracePt t="48099" x="7861300" y="3186113"/>
          <p14:tracePt t="48106" x="7869238" y="3178175"/>
          <p14:tracePt t="48115" x="7894638" y="3152775"/>
          <p14:tracePt t="48123" x="7912100" y="3135313"/>
          <p14:tracePt t="48131" x="7920038" y="3127375"/>
          <p14:tracePt t="48155" x="7920038" y="3119438"/>
          <p14:tracePt t="48164" x="7902575" y="3094038"/>
          <p14:tracePt t="48172" x="7826375" y="3016250"/>
          <p14:tracePt t="48181" x="7775575" y="2974975"/>
          <p14:tracePt t="48188" x="7750175" y="2965450"/>
          <p14:tracePt t="48197" x="7750175" y="2974975"/>
          <p14:tracePt t="48203" x="7750175" y="3000375"/>
          <p14:tracePt t="48511" x="7724775" y="3000375"/>
          <p14:tracePt t="48517" x="7681913" y="2922588"/>
          <p14:tracePt t="48525" x="7666038" y="2922588"/>
          <p14:tracePt t="48535" x="7613650" y="2897188"/>
          <p14:tracePt t="48541" x="7613650" y="2813050"/>
          <p14:tracePt t="48552" x="7613650" y="2805113"/>
          <p14:tracePt t="48556" x="7656513" y="2795588"/>
          <p14:tracePt t="48567" x="7656513" y="2787650"/>
          <p14:tracePt t="48573" x="7673975" y="2778125"/>
          <p14:tracePt t="48591" x="7681913" y="2770188"/>
          <p14:tracePt t="48632" x="7691438" y="2770188"/>
          <p14:tracePt t="48639" x="7707313" y="2762250"/>
          <p14:tracePt t="48647" x="7716838" y="2762250"/>
          <p14:tracePt t="48657" x="7732713" y="2762250"/>
          <p14:tracePt t="48664" x="7742238" y="2762250"/>
          <p14:tracePt t="49517" x="7750175" y="2762250"/>
          <p14:tracePt t="49525" x="7775575" y="2762250"/>
          <p14:tracePt t="49533" x="7793038" y="2744788"/>
          <p14:tracePt t="49541" x="7800975" y="2736850"/>
          <p14:tracePt t="49549" x="7818438" y="2719388"/>
          <p14:tracePt t="49573" x="7810500" y="2719388"/>
          <p14:tracePt t="49581" x="7758113" y="2778125"/>
          <p14:tracePt t="49833" x="7758113" y="2770188"/>
          <p14:tracePt t="49839" x="7767638" y="2770188"/>
          <p14:tracePt t="49849" x="7775575" y="2770188"/>
          <p14:tracePt t="49867" x="7783513" y="2770188"/>
          <p14:tracePt t="49875" x="7800975" y="2770188"/>
          <p14:tracePt t="49891" x="7818438" y="2778125"/>
          <p14:tracePt t="49901" x="7818438" y="2787650"/>
          <p14:tracePt t="49909" x="7826375" y="2787650"/>
          <p14:tracePt t="49921" x="7843838" y="2805113"/>
          <p14:tracePt t="49938" x="7877175" y="2838450"/>
          <p14:tracePt t="49945" x="7894638" y="2855913"/>
          <p14:tracePt t="49951" x="7912100" y="2881313"/>
          <p14:tracePt t="49961" x="7927975" y="2906713"/>
          <p14:tracePt t="49970" x="7945438" y="2922588"/>
          <p14:tracePt t="49979" x="7954963" y="2940050"/>
          <p14:tracePt t="49987" x="7970838" y="2957513"/>
          <p14:tracePt t="49997" x="7988300" y="2982913"/>
          <p14:tracePt t="50005" x="8005763" y="3000375"/>
          <p14:tracePt t="50013" x="8013700" y="3016250"/>
          <p14:tracePt t="50022" x="8021638" y="3025775"/>
          <p14:tracePt t="50029" x="8031163" y="3041650"/>
          <p14:tracePt t="50037" x="8047038" y="3059113"/>
          <p14:tracePt t="50045" x="8074025" y="3084513"/>
          <p14:tracePt t="50053" x="8089900" y="3101975"/>
          <p14:tracePt t="50060" x="8107363" y="3119438"/>
          <p14:tracePt t="50069" x="8132763" y="3144838"/>
          <p14:tracePt t="50077" x="8140700" y="3160713"/>
          <p14:tracePt t="50085" x="8158163" y="3178175"/>
          <p14:tracePt t="50093" x="8175625" y="3186113"/>
          <p14:tracePt t="50101" x="8191500" y="3195638"/>
          <p14:tracePt t="50109" x="8218488" y="3203575"/>
          <p14:tracePt t="50117" x="8226425" y="3211513"/>
          <p14:tracePt t="50125" x="8234363" y="3221038"/>
          <p14:tracePt t="50135" x="8243888" y="3221038"/>
          <p14:tracePt t="50150" x="8251825" y="3221038"/>
          <p14:tracePt t="50157" x="8259763" y="3228975"/>
          <p14:tracePt t="50173" x="8269288" y="3238500"/>
          <p14:tracePt t="50181" x="8285163" y="3246438"/>
          <p14:tracePt t="50189" x="8294688" y="3263900"/>
          <p14:tracePt t="50197" x="8310563" y="3271838"/>
          <p14:tracePt t="50207" x="8335963" y="3279775"/>
          <p14:tracePt t="50215" x="8353425" y="3297238"/>
          <p14:tracePt t="50222" x="8370888" y="3305175"/>
          <p14:tracePt t="50229" x="8388350" y="3314700"/>
          <p14:tracePt t="50237" x="8421688" y="3314700"/>
          <p14:tracePt t="50245" x="8447088" y="3322638"/>
          <p14:tracePt t="50253" x="8489950" y="3330575"/>
          <p14:tracePt t="50263" x="8507413" y="3355975"/>
          <p14:tracePt t="50272" x="8523288" y="3382963"/>
          <p14:tracePt t="50279" x="8523288" y="3424238"/>
          <p14:tracePt t="50284" x="8532813" y="3467100"/>
          <p14:tracePt t="50519" x="8540750" y="3449638"/>
          <p14:tracePt t="50527" x="8540750" y="3433763"/>
          <p14:tracePt t="50535" x="8548688" y="3398838"/>
          <p14:tracePt t="50543" x="8558213" y="3390900"/>
          <p14:tracePt t="50554" x="8574088" y="3373438"/>
          <p14:tracePt t="50561" x="8583613" y="3365500"/>
          <p14:tracePt t="50567" x="8591550" y="3340100"/>
          <p14:tracePt t="50577" x="8599488" y="3322638"/>
          <p14:tracePt t="50585" x="8599488" y="3314700"/>
          <p14:tracePt t="50602" x="8599488" y="3305175"/>
          <p14:tracePt t="50609" x="8599488" y="3297238"/>
          <p14:tracePt t="50617" x="8609013" y="3297238"/>
          <p14:tracePt t="51573" x="8624888" y="3297238"/>
          <p14:tracePt t="51580" x="8651875" y="3297238"/>
          <p14:tracePt t="51593" x="8685213" y="3297238"/>
          <p14:tracePt t="51599" x="8718550" y="3297238"/>
          <p14:tracePt t="51607" x="8769350" y="3305175"/>
          <p14:tracePt t="51616" x="8829675" y="3305175"/>
          <p14:tracePt t="51623" x="8931275" y="3322638"/>
          <p14:tracePt t="51631" x="8991600" y="3322638"/>
          <p14:tracePt t="51639" x="9058275" y="3322638"/>
          <p14:tracePt t="51647" x="9136063" y="33305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4">
            <a:extLst>
              <a:ext uri="{FF2B5EF4-FFF2-40B4-BE49-F238E27FC236}">
                <a16:creationId xmlns:a16="http://schemas.microsoft.com/office/drawing/2014/main" id="{4BDFB1EA-1864-4DB7-8BD1-7574A6EF3E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163" y="928688"/>
            <a:ext cx="7559675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Natural product analysis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zh-CN" sz="2400" b="1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Eg.3 Please determine the structure of a major component extracted from an oil. λ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=242 nm in hexane.</a:t>
            </a:r>
            <a:endParaRPr lang="zh-CN" altLang="en-US" sz="2400">
              <a:solidFill>
                <a:srgbClr val="000099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pic>
        <p:nvPicPr>
          <p:cNvPr id="71683" name="Picture 5" descr="9">
            <a:extLst>
              <a:ext uri="{FF2B5EF4-FFF2-40B4-BE49-F238E27FC236}">
                <a16:creationId xmlns:a16="http://schemas.microsoft.com/office/drawing/2014/main" id="{B50DCA26-56B7-40B5-AD93-41935A744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88" y="3240088"/>
            <a:ext cx="5688012" cy="150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A29315B-B7C3-4E3B-8E55-AF2EA9609F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32"/>
    </mc:Choice>
    <mc:Fallback>
      <p:transition spd="slow" advTm="34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806" x="8778875" y="1622425"/>
          <p14:tracePt t="19815" x="8693150" y="1622425"/>
          <p14:tracePt t="19822" x="8447088" y="1657350"/>
          <p14:tracePt t="19830" x="8294688" y="1708150"/>
          <p14:tracePt t="19838" x="8132763" y="1776413"/>
          <p14:tracePt t="19846" x="7996238" y="1852613"/>
          <p14:tracePt t="19854" x="7631113" y="2039938"/>
          <p14:tracePt t="19863" x="7410450" y="2149475"/>
          <p14:tracePt t="19882" x="6731000" y="2447925"/>
          <p14:tracePt t="19888" x="6399213" y="2600325"/>
          <p14:tracePt t="19896" x="6076950" y="2701925"/>
          <p14:tracePt t="19904" x="5694363" y="2838450"/>
          <p14:tracePt t="19914" x="5430838" y="2922588"/>
          <p14:tracePt t="19925" x="5286375" y="2965450"/>
          <p14:tracePt t="19932" x="5141913" y="3008313"/>
          <p14:tracePt t="19941" x="4954588" y="3059113"/>
          <p14:tracePt t="19952" x="4852988" y="3084513"/>
          <p14:tracePt t="19956" x="4733925" y="3101975"/>
          <p14:tracePt t="19964" x="4589463" y="3127375"/>
          <p14:tracePt t="19972" x="4495800" y="3152775"/>
          <p14:tracePt t="19981" x="4419600" y="3160713"/>
          <p14:tracePt t="19988" x="4341813" y="3170238"/>
          <p14:tracePt t="19996" x="4300538" y="3170238"/>
          <p14:tracePt t="20004" x="4275138" y="3178175"/>
          <p14:tracePt t="20013" x="4224338" y="3186113"/>
          <p14:tracePt t="20020" x="4197350" y="3186113"/>
          <p14:tracePt t="20028" x="4189413" y="3195638"/>
          <p14:tracePt t="20036" x="4171950" y="3195638"/>
          <p14:tracePt t="20044" x="4164013" y="3195638"/>
          <p14:tracePt t="20052" x="4164013" y="3203575"/>
          <p14:tracePt t="20076" x="4156075" y="3203575"/>
          <p14:tracePt t="20105" x="4146550" y="3195638"/>
          <p14:tracePt t="20115" x="4138613" y="3170238"/>
          <p14:tracePt t="20121" x="4130675" y="3170238"/>
          <p14:tracePt t="20137" x="4113213" y="3170238"/>
          <p14:tracePt t="20148" x="4087813" y="3195638"/>
          <p14:tracePt t="20311" x="4113213" y="3127375"/>
          <p14:tracePt t="20321" x="4130675" y="3084513"/>
          <p14:tracePt t="20327" x="4189413" y="2974975"/>
          <p14:tracePt t="20337" x="4214813" y="2940050"/>
          <p14:tracePt t="20343" x="4275138" y="2863850"/>
          <p14:tracePt t="20351" x="4308475" y="2838450"/>
          <p14:tracePt t="20359" x="4333875" y="2820988"/>
          <p14:tracePt t="20366" x="4341813" y="2820988"/>
          <p14:tracePt t="20377" x="4351338" y="2813050"/>
          <p14:tracePt t="20388" x="4359275" y="2805113"/>
          <p14:tracePt t="20395" x="4368800" y="2805113"/>
          <p14:tracePt t="20444" x="4376738" y="2805113"/>
          <p14:tracePt t="20480" x="4384675" y="2805113"/>
          <p14:tracePt t="20488" x="4394200" y="2805113"/>
          <p14:tracePt t="20496" x="4410075" y="2805113"/>
          <p14:tracePt t="20508" x="4435475" y="2805113"/>
          <p14:tracePt t="20516" x="4452938" y="2805113"/>
          <p14:tracePt t="20532" x="4478338" y="2795588"/>
          <p14:tracePt t="20540" x="4521200" y="2787650"/>
          <p14:tracePt t="20548" x="4622800" y="2787650"/>
          <p14:tracePt t="20556" x="4657725" y="2787650"/>
          <p14:tracePt t="20566" x="4699000" y="2778125"/>
          <p14:tracePt t="20576" x="4759325" y="2778125"/>
          <p14:tracePt t="20586" x="4827588" y="2778125"/>
          <p14:tracePt t="20595" x="4868863" y="2778125"/>
          <p14:tracePt t="20605" x="4894263" y="2778125"/>
          <p14:tracePt t="20615" x="4919663" y="2778125"/>
          <p14:tracePt t="20625" x="4929188" y="2778125"/>
          <p14:tracePt t="20635" x="4962525" y="2778125"/>
          <p14:tracePt t="20653" x="4972050" y="2778125"/>
          <p14:tracePt t="20677" x="4972050" y="2787650"/>
          <p14:tracePt t="20685" x="4979988" y="2787650"/>
          <p14:tracePt t="20711" x="4987925" y="2795588"/>
          <p14:tracePt t="20719" x="4987925" y="2805113"/>
          <p14:tracePt t="20741" x="4987925" y="2813050"/>
          <p14:tracePt t="20749" x="4987925" y="2820988"/>
          <p14:tracePt t="20759" x="4987925" y="2830513"/>
          <p14:tracePt t="20767" x="4997450" y="2838450"/>
          <p14:tracePt t="20781" x="4997450" y="2846388"/>
          <p14:tracePt t="20792" x="4997450" y="2871788"/>
          <p14:tracePt t="20802" x="4997450" y="2881313"/>
          <p14:tracePt t="20810" x="4997450" y="2906713"/>
          <p14:tracePt t="20818" x="4997450" y="2914650"/>
          <p14:tracePt t="20831" x="4987925" y="2932113"/>
          <p14:tracePt t="20839" x="4979988" y="2932113"/>
          <p14:tracePt t="20847" x="4979988" y="2949575"/>
          <p14:tracePt t="20854" x="4972050" y="2949575"/>
          <p14:tracePt t="20864" x="4972050" y="2957513"/>
          <p14:tracePt t="20881" x="4972050" y="2965450"/>
          <p14:tracePt t="20882" x="4972050" y="2974975"/>
          <p14:tracePt t="20916" x="4972050" y="2982913"/>
          <p14:tracePt t="20922" x="4972050" y="2990850"/>
          <p14:tracePt t="20986" x="4972050" y="3000375"/>
          <p14:tracePt t="21018" x="4987925" y="3000375"/>
          <p14:tracePt t="21025" x="5022850" y="2990850"/>
          <p14:tracePt t="21032" x="5056188" y="2974975"/>
          <p14:tracePt t="21041" x="5091113" y="2965450"/>
          <p14:tracePt t="21048" x="5149850" y="2949575"/>
          <p14:tracePt t="21056" x="5208588" y="2932113"/>
          <p14:tracePt t="21064" x="5268913" y="2906713"/>
          <p14:tracePt t="21072" x="5370513" y="2871788"/>
          <p14:tracePt t="21080" x="5464175" y="2855913"/>
          <p14:tracePt t="21088" x="5524500" y="2838450"/>
          <p14:tracePt t="21096" x="5626100" y="2820988"/>
          <p14:tracePt t="21104" x="5668963" y="2813050"/>
          <p14:tracePt t="21113" x="5694363" y="2805113"/>
          <p14:tracePt t="21120" x="5735638" y="2795588"/>
          <p14:tracePt t="21128" x="5761038" y="2787650"/>
          <p14:tracePt t="21136" x="5778500" y="2787650"/>
          <p14:tracePt t="21144" x="5795963" y="2778125"/>
          <p14:tracePt t="21152" x="5821363" y="2778125"/>
          <p14:tracePt t="21160" x="5829300" y="2770188"/>
          <p14:tracePt t="21185" x="5838825" y="2770188"/>
          <p14:tracePt t="21221" x="5846763" y="2770188"/>
          <p14:tracePt t="21257" x="5864225" y="2770188"/>
          <p14:tracePt t="21265" x="5872163" y="2770188"/>
          <p14:tracePt t="21275" x="5880100" y="2770188"/>
          <p14:tracePt t="21283" x="5889625" y="2770188"/>
          <p14:tracePt t="21289" x="5897563" y="2770188"/>
          <p14:tracePt t="21562" x="5905500" y="2770188"/>
          <p14:tracePt t="25221" x="5905500" y="2752725"/>
          <p14:tracePt t="25229" x="5880100" y="2736850"/>
          <p14:tracePt t="25239" x="5872163" y="2719388"/>
          <p14:tracePt t="25245" x="5846763" y="2711450"/>
          <p14:tracePt t="25253" x="5821363" y="2701925"/>
          <p14:tracePt t="25261" x="5788025" y="2686050"/>
          <p14:tracePt t="25271" x="5761038" y="2676525"/>
          <p14:tracePt t="25276" x="5727700" y="2660650"/>
          <p14:tracePt t="25284" x="5694363" y="2651125"/>
          <p14:tracePt t="25293" x="5659438" y="2633663"/>
          <p14:tracePt t="25308" x="5651500" y="2625725"/>
          <p14:tracePt t="25438" x="5668963" y="2625725"/>
          <p14:tracePt t="25446" x="5702300" y="2633663"/>
          <p14:tracePt t="25454" x="5753100" y="2643188"/>
          <p14:tracePt t="25462" x="5813425" y="2651125"/>
          <p14:tracePt t="25470" x="5838825" y="2660650"/>
          <p14:tracePt t="25478" x="5897563" y="2668588"/>
          <p14:tracePt t="25486" x="5957888" y="2676525"/>
          <p14:tracePt t="25494" x="6016625" y="2686050"/>
          <p14:tracePt t="25502" x="6067425" y="2686050"/>
          <p14:tracePt t="25510" x="6110288" y="2693988"/>
          <p14:tracePt t="25518" x="6186488" y="2711450"/>
          <p14:tracePt t="25526" x="6203950" y="2711450"/>
          <p14:tracePt t="25534" x="6229350" y="2711450"/>
          <p14:tracePt t="25545" x="6254750" y="2711450"/>
          <p14:tracePt t="25551" x="6280150" y="2711450"/>
          <p14:tracePt t="25559" x="6297613" y="2711450"/>
          <p14:tracePt t="25566" x="6305550" y="2711450"/>
          <p14:tracePt t="26364" x="6313488" y="2711450"/>
          <p14:tracePt t="26380" x="6323013" y="2711450"/>
          <p14:tracePt t="26388" x="6330950" y="2711450"/>
          <p14:tracePt t="26404" x="6338888" y="2711450"/>
          <p14:tracePt t="26412" x="6348413" y="2711450"/>
          <p14:tracePt t="26436" x="6356350" y="2711450"/>
          <p14:tracePt t="26444" x="6365875" y="2711450"/>
          <p14:tracePt t="26452" x="6373813" y="2711450"/>
          <p14:tracePt t="26476" x="6381750" y="2711450"/>
          <p14:tracePt t="26486" x="6391275" y="2711450"/>
          <p14:tracePt t="26510" x="6399213" y="2711450"/>
          <p14:tracePt t="26518" x="6407150" y="2711450"/>
          <p14:tracePt t="26526" x="6407150" y="2719388"/>
          <p14:tracePt t="26550" x="6416675" y="2719388"/>
          <p14:tracePt t="26558" x="6424613" y="2719388"/>
          <p14:tracePt t="26566" x="6432550" y="2719388"/>
          <p14:tracePt t="26582" x="6432550" y="2727325"/>
          <p14:tracePt t="26590" x="6442075" y="2727325"/>
          <p14:tracePt t="26598" x="6450013" y="2727325"/>
          <p14:tracePt t="26614" x="6457950" y="2727325"/>
          <p14:tracePt t="26622" x="6467475" y="2727325"/>
          <p14:tracePt t="26638" x="6475413" y="2727325"/>
          <p14:tracePt t="26686" x="6483350" y="2727325"/>
          <p14:tracePt t="26713" x="6492875" y="2727325"/>
          <p14:tracePt t="26759" x="6500813" y="2727325"/>
          <p14:tracePt t="26793" x="6500813" y="2736850"/>
          <p14:tracePt t="26809" x="6510338" y="2736850"/>
          <p14:tracePt t="28692" x="6518275" y="2778125"/>
          <p14:tracePt t="28700" x="6551613" y="2940050"/>
          <p14:tracePt t="28708" x="6602413" y="3246438"/>
          <p14:tracePt t="28716" x="6654800" y="3467100"/>
          <p14:tracePt t="28725" x="6662738" y="3629025"/>
          <p14:tracePt t="28732" x="6688138" y="3763963"/>
          <p14:tracePt t="28741" x="6688138" y="3867150"/>
          <p14:tracePt t="28750" x="6688138" y="3951288"/>
          <p14:tracePt t="28757" x="6696075" y="4037013"/>
          <p14:tracePt t="28766" x="6705600" y="4095750"/>
          <p14:tracePt t="28774" x="6721475" y="4138613"/>
          <p14:tracePt t="28783" x="6738938" y="4171950"/>
          <p14:tracePt t="28790" x="6772275" y="4189413"/>
          <p14:tracePt t="28975" x="6746875" y="4181475"/>
          <p14:tracePt t="28983" x="6713538" y="4164013"/>
          <p14:tracePt t="28992" x="6670675" y="4164013"/>
          <p14:tracePt t="28998" x="6577013" y="4171950"/>
          <p14:tracePt t="29008" x="6492875" y="4171950"/>
          <p14:tracePt t="29014" x="6450013" y="4206875"/>
          <p14:tracePt t="29022" x="6381750" y="4249738"/>
          <p14:tracePt t="29030" x="6323013" y="4291013"/>
          <p14:tracePt t="29038" x="6229350" y="4376738"/>
          <p14:tracePt t="29046" x="6118225" y="4478338"/>
          <p14:tracePt t="29054" x="6049963" y="4572000"/>
          <p14:tracePt t="29064" x="5948363" y="4691063"/>
          <p14:tracePt t="29072" x="5897563" y="4733925"/>
          <p14:tracePt t="29080" x="5770563" y="4860925"/>
          <p14:tracePt t="29088" x="5668963" y="4946650"/>
          <p14:tracePt t="29097" x="5524500" y="5030788"/>
          <p14:tracePt t="29104" x="5413375" y="5091113"/>
          <p14:tracePt t="29112" x="5124450" y="5235575"/>
          <p14:tracePt t="29120" x="4852988" y="5353050"/>
          <p14:tracePt t="29128" x="4683125" y="5405438"/>
          <p14:tracePt t="29137" x="4359275" y="5514975"/>
          <p14:tracePt t="29144" x="4240213" y="5549900"/>
          <p14:tracePt t="29153" x="4052888" y="5600700"/>
          <p14:tracePt t="29161" x="3857625" y="5641975"/>
          <p14:tracePt t="29169" x="3730625" y="5668963"/>
          <p14:tracePt t="29177" x="3671888" y="5676900"/>
          <p14:tracePt t="29185" x="3552825" y="5702300"/>
          <p14:tracePt t="29193" x="3484563" y="5710238"/>
          <p14:tracePt t="29201" x="3424238" y="5710238"/>
          <p14:tracePt t="29209" x="3365500" y="5710238"/>
          <p14:tracePt t="29217" x="3330575" y="5710238"/>
          <p14:tracePt t="29225" x="3322638" y="5710238"/>
          <p14:tracePt t="29233" x="3305175" y="5702300"/>
          <p14:tracePt t="29241" x="3297238" y="5694363"/>
          <p14:tracePt t="29250" x="3279775" y="5659438"/>
          <p14:tracePt t="29257" x="3271838" y="5626100"/>
          <p14:tracePt t="29265" x="3263900" y="5549900"/>
          <p14:tracePt t="29272" x="3254375" y="5514975"/>
          <p14:tracePt t="29280" x="3238500" y="5472113"/>
          <p14:tracePt t="29288" x="3211513" y="5413375"/>
          <p14:tracePt t="29296" x="3186113" y="5362575"/>
          <p14:tracePt t="29304" x="3170238" y="5327650"/>
          <p14:tracePt t="29314" x="3135313" y="5286375"/>
          <p14:tracePt t="29324" x="3101975" y="5235575"/>
          <p14:tracePt t="29332" x="3084513" y="5208588"/>
          <p14:tracePt t="29340" x="3076575" y="5200650"/>
          <p14:tracePt t="29348" x="3067050" y="5192713"/>
          <p14:tracePt t="29356" x="3067050" y="5183188"/>
          <p14:tracePt t="29387" x="3067050" y="5175250"/>
          <p14:tracePt t="29395" x="3067050" y="5157788"/>
          <p14:tracePt t="29403" x="3084513" y="5141913"/>
          <p14:tracePt t="29411" x="3101975" y="5132388"/>
          <p14:tracePt t="29419" x="3109913" y="5116513"/>
          <p14:tracePt t="29427" x="3127375" y="5106988"/>
          <p14:tracePt t="29434" x="3144838" y="5099050"/>
          <p14:tracePt t="29442" x="3144838" y="5091113"/>
          <p14:tracePt t="29450" x="3152775" y="5091113"/>
          <p14:tracePt t="29458" x="3170238" y="5091113"/>
          <p14:tracePt t="29466" x="3178175" y="5081588"/>
          <p14:tracePt t="29474" x="3203575" y="5073650"/>
          <p14:tracePt t="29483" x="3221038" y="5073650"/>
          <p14:tracePt t="29490" x="3228975" y="5064125"/>
          <p14:tracePt t="29498" x="3246438" y="5064125"/>
          <p14:tracePt t="29506" x="3254375" y="5056188"/>
          <p14:tracePt t="29540" x="3263900" y="5056188"/>
          <p14:tracePt t="29554" x="3263900" y="5038725"/>
          <p14:tracePt t="29562" x="3271838" y="5005388"/>
          <p14:tracePt t="29570" x="3271838" y="4979988"/>
          <p14:tracePt t="29578" x="3271838" y="4962525"/>
          <p14:tracePt t="29586" x="3271838" y="4919663"/>
          <p14:tracePt t="29594" x="3271838" y="4886325"/>
          <p14:tracePt t="29603" x="3271838" y="4843463"/>
          <p14:tracePt t="29610" x="3254375" y="4767263"/>
          <p14:tracePt t="29618" x="3228975" y="4724400"/>
          <p14:tracePt t="29626" x="3211513" y="4648200"/>
          <p14:tracePt t="29634" x="3203575" y="4597400"/>
          <p14:tracePt t="29644" x="3186113" y="4554538"/>
          <p14:tracePt t="29650" x="3178175" y="4521200"/>
          <p14:tracePt t="29660" x="3178175" y="4486275"/>
          <p14:tracePt t="29668" x="3178175" y="4460875"/>
          <p14:tracePt t="29676" x="3178175" y="4445000"/>
          <p14:tracePt t="29684" x="3178175" y="4435475"/>
          <p14:tracePt t="29692" x="3178175" y="4419600"/>
          <p14:tracePt t="29700" x="3195638" y="4394200"/>
          <p14:tracePt t="29708" x="3228975" y="4368800"/>
          <p14:tracePt t="29716" x="3297238" y="4325938"/>
          <p14:tracePt t="29724" x="3373438" y="4291013"/>
          <p14:tracePt t="29732" x="3543300" y="4224338"/>
          <p14:tracePt t="29741" x="3671888" y="4189413"/>
          <p14:tracePt t="29749" x="3832225" y="4156075"/>
          <p14:tracePt t="29757" x="3986213" y="4156075"/>
          <p14:tracePt t="29766" x="4113213" y="4156075"/>
          <p14:tracePt t="29773" x="4171950" y="4156075"/>
          <p14:tracePt t="29781" x="4275138" y="4164013"/>
          <p14:tracePt t="29788" x="4351338" y="4197350"/>
          <p14:tracePt t="29797" x="4368800" y="4224338"/>
          <p14:tracePt t="29805" x="4376738" y="4232275"/>
          <p14:tracePt t="29814" x="4376738" y="4257675"/>
          <p14:tracePt t="29821" x="4376738" y="4291013"/>
          <p14:tracePt t="29829" x="4376738" y="4325938"/>
          <p14:tracePt t="29836" x="4341813" y="4384675"/>
          <p14:tracePt t="29849" x="4316413" y="4419600"/>
          <p14:tracePt t="29854" x="4249738" y="4503738"/>
          <p14:tracePt t="29864" x="4181475" y="4554538"/>
          <p14:tracePt t="29868" x="4121150" y="4597400"/>
          <p14:tracePt t="29877" x="4027488" y="4665663"/>
          <p14:tracePt t="29884" x="3960813" y="4699000"/>
          <p14:tracePt t="29893" x="3875088" y="4759325"/>
          <p14:tracePt t="29900" x="3798888" y="4784725"/>
          <p14:tracePt t="29908" x="3763963" y="4810125"/>
          <p14:tracePt t="29916" x="3713163" y="4827588"/>
          <p14:tracePt t="29926" x="3619500" y="4860925"/>
          <p14:tracePt t="29932" x="3594100" y="4868863"/>
          <p14:tracePt t="29942" x="3568700" y="4878388"/>
          <p14:tracePt t="29950" x="3552825" y="4878388"/>
          <p14:tracePt t="29958" x="3543300" y="4878388"/>
          <p14:tracePt t="29974" x="3535363" y="4878388"/>
          <p14:tracePt t="30030" x="3552825" y="4878388"/>
          <p14:tracePt t="30039" x="3594100" y="4878388"/>
          <p14:tracePt t="30047" x="3654425" y="4868863"/>
          <p14:tracePt t="30054" x="3824288" y="4868863"/>
          <p14:tracePt t="30062" x="3986213" y="4868863"/>
          <p14:tracePt t="30070" x="4171950" y="4868863"/>
          <p14:tracePt t="30079" x="4325938" y="4868863"/>
          <p14:tracePt t="30086" x="4614863" y="4878388"/>
          <p14:tracePt t="30097" x="4708525" y="4886325"/>
          <p14:tracePt t="30102" x="4894263" y="4929188"/>
          <p14:tracePt t="30110" x="5022850" y="4962525"/>
          <p14:tracePt t="30118" x="5116513" y="4997450"/>
          <p14:tracePt t="30126" x="5149850" y="5013325"/>
          <p14:tracePt t="30134" x="5183188" y="5038725"/>
          <p14:tracePt t="30142" x="5200650" y="5056188"/>
          <p14:tracePt t="30152" x="5200650" y="5064125"/>
          <p14:tracePt t="30158" x="5200650" y="5073650"/>
          <p14:tracePt t="30168" x="5192713" y="5091113"/>
          <p14:tracePt t="30174" x="5175250" y="5116513"/>
          <p14:tracePt t="30182" x="5132388" y="5132388"/>
          <p14:tracePt t="30194" x="5099050" y="5149850"/>
          <p14:tracePt t="30198" x="5038725" y="5157788"/>
          <p14:tracePt t="30209" x="4979988" y="5157788"/>
          <p14:tracePt t="30216" x="4919663" y="5157788"/>
          <p14:tracePt t="30224" x="4894263" y="5157788"/>
          <p14:tracePt t="30231" x="4810125" y="5141913"/>
          <p14:tracePt t="30240" x="4733925" y="5106988"/>
          <p14:tracePt t="30247" x="4683125" y="5064125"/>
          <p14:tracePt t="30256" x="4605338" y="4997450"/>
          <p14:tracePt t="30266" x="4554538" y="4946650"/>
          <p14:tracePt t="30272" x="4521200" y="4894263"/>
          <p14:tracePt t="30280" x="4503738" y="4852988"/>
          <p14:tracePt t="30288" x="4495800" y="4802188"/>
          <p14:tracePt t="30296" x="4495800" y="4708525"/>
          <p14:tracePt t="30304" x="4495800" y="4648200"/>
          <p14:tracePt t="30312" x="4495800" y="4605338"/>
          <p14:tracePt t="30320" x="4503738" y="4554538"/>
          <p14:tracePt t="30328" x="4538663" y="4503738"/>
          <p14:tracePt t="30336" x="4554538" y="4470400"/>
          <p14:tracePt t="30344" x="4597400" y="4419600"/>
          <p14:tracePt t="30352" x="4648200" y="4368800"/>
          <p14:tracePt t="30360" x="4716463" y="4308475"/>
          <p14:tracePt t="30368" x="4802188" y="4265613"/>
          <p14:tracePt t="30376" x="4878388" y="4224338"/>
          <p14:tracePt t="30384" x="4979988" y="4189413"/>
          <p14:tracePt t="30393" x="5064125" y="4181475"/>
          <p14:tracePt t="30400" x="5208588" y="4156075"/>
          <p14:tracePt t="30410" x="5337175" y="4156075"/>
          <p14:tracePt t="30416" x="5489575" y="4156075"/>
          <p14:tracePt t="30425" x="5616575" y="4171950"/>
          <p14:tracePt t="30432" x="5694363" y="4189413"/>
          <p14:tracePt t="30441" x="5788025" y="4249738"/>
          <p14:tracePt t="30448" x="5854700" y="4300538"/>
          <p14:tracePt t="30456" x="5922963" y="4376738"/>
          <p14:tracePt t="30464" x="5948363" y="4445000"/>
          <p14:tracePt t="30472" x="5957888" y="4503738"/>
          <p14:tracePt t="30481" x="5957888" y="4564063"/>
          <p14:tracePt t="30490" x="5957888" y="4614863"/>
          <p14:tracePt t="30496" x="5948363" y="4691063"/>
          <p14:tracePt t="30506" x="5905500" y="4767263"/>
          <p14:tracePt t="30513" x="5864225" y="4818063"/>
          <p14:tracePt t="30522" x="5838825" y="4860925"/>
          <p14:tracePt t="30528" x="5753100" y="4929188"/>
          <p14:tracePt t="30538" x="5676900" y="4979988"/>
          <p14:tracePt t="30546" x="5626100" y="5013325"/>
          <p14:tracePt t="30554" x="5565775" y="5056188"/>
          <p14:tracePt t="30562" x="5532438" y="5081588"/>
          <p14:tracePt t="30570" x="5489575" y="5099050"/>
          <p14:tracePt t="30578" x="5472113" y="5106988"/>
          <p14:tracePt t="30586" x="5456238" y="5116513"/>
          <p14:tracePt t="30642" x="5446713" y="5116513"/>
          <p14:tracePt t="30650" x="5438775" y="5099050"/>
          <p14:tracePt t="30658" x="5430838" y="5073650"/>
          <p14:tracePt t="30666" x="5395913" y="5022850"/>
          <p14:tracePt t="30674" x="5345113" y="4987925"/>
          <p14:tracePt t="30682" x="5260975" y="4987925"/>
          <p14:tracePt t="30690" x="5157788" y="5030788"/>
          <p14:tracePt t="30893" x="5157788" y="4979988"/>
          <p14:tracePt t="30900" x="5167313" y="4911725"/>
          <p14:tracePt t="30911" x="5200650" y="4835525"/>
          <p14:tracePt t="30921" x="5200650" y="4827588"/>
          <p14:tracePt t="30929" x="5208588" y="4818063"/>
          <p14:tracePt t="30945" x="5226050" y="4818063"/>
          <p14:tracePt t="30953" x="5251450" y="4818063"/>
          <p14:tracePt t="30961" x="5286375" y="4818063"/>
          <p14:tracePt t="30968" x="5302250" y="4818063"/>
          <p14:tracePt t="30977" x="5337175" y="4835525"/>
          <p14:tracePt t="30985" x="5362575" y="4843463"/>
          <p14:tracePt t="30993" x="5387975" y="4852988"/>
          <p14:tracePt t="31001" x="5446713" y="4868863"/>
          <p14:tracePt t="31009" x="5472113" y="4878388"/>
          <p14:tracePt t="31017" x="5524500" y="4886325"/>
          <p14:tracePt t="31025" x="5608638" y="4911725"/>
          <p14:tracePt t="31033" x="5684838" y="4937125"/>
          <p14:tracePt t="31042" x="5795963" y="4946650"/>
          <p14:tracePt t="31051" x="5897563" y="4954588"/>
          <p14:tracePt t="31056" x="5973763" y="4962525"/>
          <p14:tracePt t="31064" x="6118225" y="4987925"/>
          <p14:tracePt t="31072" x="6169025" y="4987925"/>
          <p14:tracePt t="31080" x="6297613" y="5005388"/>
          <p14:tracePt t="31090" x="6442075" y="5013325"/>
          <p14:tracePt t="31097" x="6586538" y="5022850"/>
          <p14:tracePt t="31106" x="6696075" y="5048250"/>
          <p14:tracePt t="31114" x="6840538" y="5056188"/>
          <p14:tracePt t="31122" x="6883400" y="5073650"/>
          <p14:tracePt t="31131" x="6959600" y="5081588"/>
          <p14:tracePt t="31138" x="7010400" y="5099050"/>
          <p14:tracePt t="32986" x="7019925" y="5091113"/>
          <p14:tracePt t="32995" x="7045325" y="5073650"/>
          <p14:tracePt t="33003" x="7138988" y="5022850"/>
          <p14:tracePt t="33011" x="7265988" y="4962525"/>
          <p14:tracePt t="33019" x="7385050" y="4919663"/>
          <p14:tracePt t="33027" x="7529513" y="4886325"/>
          <p14:tracePt t="33035" x="7648575" y="4852988"/>
          <p14:tracePt t="33043" x="7750175" y="4818063"/>
          <p14:tracePt t="33051" x="7954963" y="4775200"/>
          <p14:tracePt t="33058" x="8099425" y="4741863"/>
          <p14:tracePt t="33067" x="8320088" y="4699000"/>
          <p14:tracePt t="33075" x="8464550" y="4657725"/>
          <p14:tracePt t="33084" x="8574088" y="4640263"/>
          <p14:tracePt t="33091" x="8710613" y="4597400"/>
          <p14:tracePt t="33101" x="8812213" y="4564063"/>
          <p14:tracePt t="33107" x="8897938" y="4538663"/>
          <p14:tracePt t="33117" x="8931275" y="4529138"/>
          <p14:tracePt t="33123" x="9024938" y="4478338"/>
          <p14:tracePt t="33132" x="9050338" y="4460875"/>
          <p14:tracePt t="33140" x="9067800" y="4452938"/>
          <p14:tracePt t="33148" x="9101138" y="4435475"/>
          <p14:tracePt t="33156" x="9126538" y="44196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4">
            <a:extLst>
              <a:ext uri="{FF2B5EF4-FFF2-40B4-BE49-F238E27FC236}">
                <a16:creationId xmlns:a16="http://schemas.microsoft.com/office/drawing/2014/main" id="{E2DAC27A-E7F1-4D60-8360-B773823ED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913" y="1414463"/>
            <a:ext cx="7127875" cy="293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2286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2286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2286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22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22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22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22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22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2286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(A)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λ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=Conjugated alkene+4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alkyl substitutions+1 exocyclic double bond=217+4×5+5=242 nm</a:t>
            </a: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(B)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λ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 Conjugated alkene +3 alkyl substitutions =217+3×5=232 nm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F4ABEFC-6371-4A66-8FB8-5E60EC3A54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37"/>
    </mc:Choice>
    <mc:Fallback>
      <p:transition spd="slow" advTm="27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2" x="8736013" y="4470400"/>
          <p14:tracePt t="460" x="8548688" y="4564063"/>
          <p14:tracePt t="468" x="8421688" y="4622800"/>
          <p14:tracePt t="478" x="8310563" y="4691063"/>
          <p14:tracePt t="486" x="8175625" y="4767263"/>
          <p14:tracePt t="494" x="8005763" y="4860925"/>
          <p14:tracePt t="503" x="7894638" y="4937125"/>
          <p14:tracePt t="512" x="7810500" y="4979988"/>
          <p14:tracePt t="518" x="7775575" y="5005388"/>
          <p14:tracePt t="528" x="7681913" y="5064125"/>
          <p14:tracePt t="534" x="7656513" y="5091113"/>
          <p14:tracePt t="542" x="7623175" y="5116513"/>
          <p14:tracePt t="553" x="7572375" y="5141913"/>
          <p14:tracePt t="562" x="7546975" y="5167313"/>
          <p14:tracePt t="570" x="7529513" y="5183188"/>
          <p14:tracePt t="578" x="7512050" y="5208588"/>
          <p14:tracePt t="587" x="7494588" y="5218113"/>
          <p14:tracePt t="594" x="7478713" y="5235575"/>
          <p14:tracePt t="603" x="7453313" y="5260975"/>
          <p14:tracePt t="610" x="7443788" y="5268913"/>
          <p14:tracePt t="618" x="7435850" y="5276850"/>
          <p14:tracePt t="626" x="7418388" y="5286375"/>
          <p14:tracePt t="634" x="7410450" y="5294313"/>
          <p14:tracePt t="643" x="7402513" y="5302250"/>
          <p14:tracePt t="651" x="7392988" y="5319713"/>
          <p14:tracePt t="659" x="7377113" y="5337175"/>
          <p14:tracePt t="667" x="7367588" y="5345113"/>
          <p14:tracePt t="682" x="7359650" y="5353050"/>
          <p14:tracePt t="690" x="7350125" y="5362575"/>
          <p14:tracePt t="706" x="7342188" y="5370513"/>
          <p14:tracePt t="714" x="7334250" y="5380038"/>
          <p14:tracePt t="724" x="7324725" y="5380038"/>
          <p14:tracePt t="732" x="7324725" y="5387975"/>
          <p14:tracePt t="748" x="7316788" y="5387975"/>
          <p14:tracePt t="763" x="7308850" y="5395913"/>
          <p14:tracePt t="793" x="7308850" y="5405438"/>
          <p14:tracePt t="4473" x="7291388" y="5405438"/>
          <p14:tracePt t="4481" x="7283450" y="5405438"/>
          <p14:tracePt t="4499" x="7273925" y="5405438"/>
          <p14:tracePt t="4505" x="7265988" y="5405438"/>
          <p14:tracePt t="4594" x="7215188" y="5353050"/>
          <p14:tracePt t="4603" x="7164388" y="5286375"/>
          <p14:tracePt t="4610" x="7045325" y="5124450"/>
          <p14:tracePt t="4618" x="6858000" y="4886325"/>
          <p14:tracePt t="4626" x="6746875" y="4775200"/>
          <p14:tracePt t="4634" x="6654800" y="4665663"/>
          <p14:tracePt t="4642" x="6543675" y="4572000"/>
          <p14:tracePt t="4652" x="6510338" y="4538663"/>
          <p14:tracePt t="4658" x="6391275" y="4452938"/>
          <p14:tracePt t="4667" x="6305550" y="4384675"/>
          <p14:tracePt t="4675" x="6161088" y="4265613"/>
          <p14:tracePt t="4684" x="6102350" y="4214813"/>
          <p14:tracePt t="4693" x="6034088" y="4146550"/>
          <p14:tracePt t="4699" x="5973763" y="4070350"/>
          <p14:tracePt t="4707" x="5932488" y="4002088"/>
          <p14:tracePt t="4717" x="5915025" y="3943350"/>
          <p14:tracePt t="4723" x="5889625" y="3857625"/>
          <p14:tracePt t="4731" x="5872163" y="3763963"/>
          <p14:tracePt t="4741" x="5846763" y="3654425"/>
          <p14:tracePt t="4746" x="5821363" y="3560763"/>
          <p14:tracePt t="4754" x="5795963" y="3382963"/>
          <p14:tracePt t="4762" x="5788025" y="3271838"/>
          <p14:tracePt t="4770" x="5778500" y="3170238"/>
          <p14:tracePt t="4778" x="5770563" y="3084513"/>
          <p14:tracePt t="4787" x="5770563" y="2982913"/>
          <p14:tracePt t="4797" x="5770563" y="2855913"/>
          <p14:tracePt t="4808" x="5770563" y="2787650"/>
          <p14:tracePt t="4812" x="5770563" y="2668588"/>
          <p14:tracePt t="4820" x="5770563" y="2625725"/>
          <p14:tracePt t="4828" x="5770563" y="2566988"/>
          <p14:tracePt t="4836" x="5770563" y="2541588"/>
          <p14:tracePt t="4844" x="5770563" y="2516188"/>
          <p14:tracePt t="4854" x="5770563" y="2498725"/>
          <p14:tracePt t="4861" x="5770563" y="2481263"/>
          <p14:tracePt t="4869" x="5770563" y="2455863"/>
          <p14:tracePt t="4893" x="5770563" y="2438400"/>
          <p14:tracePt t="4901" x="5778500" y="2422525"/>
          <p14:tracePt t="4921" x="5778500" y="2413000"/>
          <p14:tracePt t="4929" x="5778500" y="2387600"/>
          <p14:tracePt t="4940" x="5788025" y="2387600"/>
          <p14:tracePt t="4945" x="5788025" y="2362200"/>
          <p14:tracePt t="4955" x="5788025" y="2354263"/>
          <p14:tracePt t="4961" x="5788025" y="2328863"/>
          <p14:tracePt t="4971" x="5788025" y="2303463"/>
          <p14:tracePt t="4978" x="5788025" y="2286000"/>
          <p14:tracePt t="4984" x="5788025" y="2260600"/>
          <p14:tracePt t="4992" x="5778500" y="2235200"/>
          <p14:tracePt t="5000" x="5761038" y="2209800"/>
          <p14:tracePt t="5010" x="5745163" y="2174875"/>
          <p14:tracePt t="5016" x="5735638" y="2166938"/>
          <p14:tracePt t="5024" x="5727700" y="2149475"/>
          <p14:tracePt t="5032" x="5710238" y="2124075"/>
          <p14:tracePt t="5040" x="5702300" y="2108200"/>
          <p14:tracePt t="5050" x="5684838" y="2108200"/>
          <p14:tracePt t="5056" x="5668963" y="2090738"/>
          <p14:tracePt t="5066" x="5659438" y="2082800"/>
          <p14:tracePt t="5073" x="5659438" y="2073275"/>
          <p14:tracePt t="5376" x="5676900" y="2073275"/>
          <p14:tracePt t="5385" x="5702300" y="2082800"/>
          <p14:tracePt t="5394" x="5727700" y="2082800"/>
          <p14:tracePt t="5401" x="5770563" y="2090738"/>
          <p14:tracePt t="5410" x="5821363" y="2090738"/>
          <p14:tracePt t="5417" x="5932488" y="2098675"/>
          <p14:tracePt t="5426" x="5991225" y="2098675"/>
          <p14:tracePt t="5433" x="6127750" y="2116138"/>
          <p14:tracePt t="5441" x="6221413" y="2116138"/>
          <p14:tracePt t="5449" x="6305550" y="2116138"/>
          <p14:tracePt t="5458" x="6442075" y="2116138"/>
          <p14:tracePt t="5465" x="6543675" y="2124075"/>
          <p14:tracePt t="5475" x="6602413" y="2124075"/>
          <p14:tracePt t="5481" x="6731000" y="2124075"/>
          <p14:tracePt t="5489" x="6824663" y="2124075"/>
          <p14:tracePt t="5497" x="6926263" y="2124075"/>
          <p14:tracePt t="5505" x="6985000" y="2124075"/>
          <p14:tracePt t="5513" x="7078663" y="2124075"/>
          <p14:tracePt t="5522" x="7154863" y="2124075"/>
          <p14:tracePt t="5531" x="7180263" y="2124075"/>
          <p14:tracePt t="5538" x="7240588" y="2124075"/>
          <p14:tracePt t="5545" x="7299325" y="2124075"/>
          <p14:tracePt t="5554" x="7367588" y="2124075"/>
          <p14:tracePt t="5561" x="7410450" y="2124075"/>
          <p14:tracePt t="5568" x="7443788" y="2124075"/>
          <p14:tracePt t="5577" x="7486650" y="2124075"/>
          <p14:tracePt t="5585" x="7512050" y="2116138"/>
          <p14:tracePt t="5593" x="7546975" y="2116138"/>
          <p14:tracePt t="5600" x="7588250" y="2116138"/>
          <p14:tracePt t="5608" x="7605713" y="2116138"/>
          <p14:tracePt t="5616" x="7648575" y="2116138"/>
          <p14:tracePt t="5624" x="7707313" y="2116138"/>
          <p14:tracePt t="5634" x="7750175" y="2108200"/>
          <p14:tracePt t="5646" x="7783513" y="2108200"/>
          <p14:tracePt t="5654" x="7818438" y="2108200"/>
          <p14:tracePt t="5662" x="7851775" y="2098675"/>
          <p14:tracePt t="5669" x="7869238" y="2098675"/>
          <p14:tracePt t="5678" x="7902575" y="2098675"/>
          <p14:tracePt t="5686" x="7937500" y="2090738"/>
          <p14:tracePt t="5694" x="7980363" y="2090738"/>
          <p14:tracePt t="5703" x="8021638" y="2090738"/>
          <p14:tracePt t="5710" x="8074025" y="2082800"/>
          <p14:tracePt t="5718" x="8099425" y="2082800"/>
          <p14:tracePt t="5726" x="8158163" y="2082800"/>
          <p14:tracePt t="5734" x="8218488" y="2082800"/>
          <p14:tracePt t="5742" x="8259763" y="2082800"/>
          <p14:tracePt t="5750" x="8277225" y="2082800"/>
          <p14:tracePt t="5758" x="8310563" y="2082800"/>
          <p14:tracePt t="5766" x="8345488" y="2073275"/>
          <p14:tracePt t="5775" x="8370888" y="2073275"/>
          <p14:tracePt t="5783" x="8378825" y="2073275"/>
          <p14:tracePt t="5791" x="8396288" y="2073275"/>
          <p14:tracePt t="5798" x="8413750" y="2065338"/>
          <p14:tracePt t="5815" x="8421688" y="2065338"/>
          <p14:tracePt t="5831" x="8429625" y="2065338"/>
          <p14:tracePt t="5838" x="8429625" y="2047875"/>
          <p14:tracePt t="5846" x="8439150" y="2030413"/>
          <p14:tracePt t="5854" x="8447088" y="2022475"/>
          <p14:tracePt t="5863" x="8455025" y="1997075"/>
          <p14:tracePt t="5871" x="8464550" y="1971675"/>
          <p14:tracePt t="5880" x="8464550" y="1928813"/>
          <p14:tracePt t="5889" x="8464550" y="1895475"/>
          <p14:tracePt t="5895" x="8464550" y="1860550"/>
          <p14:tracePt t="5904" x="8447088" y="1827213"/>
          <p14:tracePt t="5913" x="8429625" y="1793875"/>
          <p14:tracePt t="5919" x="8388350" y="1733550"/>
          <p14:tracePt t="5928" x="8320088" y="1665288"/>
          <p14:tracePt t="5935" x="8269288" y="1614488"/>
          <p14:tracePt t="5945" x="8208963" y="1581150"/>
          <p14:tracePt t="5954" x="8089900" y="1520825"/>
          <p14:tracePt t="5961" x="7988300" y="1504950"/>
          <p14:tracePt t="5971" x="7894638" y="1470025"/>
          <p14:tracePt t="5977" x="7673975" y="1427163"/>
          <p14:tracePt t="5985" x="7529513" y="1401763"/>
          <p14:tracePt t="5993" x="7308850" y="1376363"/>
          <p14:tracePt t="6001" x="7164388" y="1350963"/>
          <p14:tracePt t="6009" x="6900863" y="1317625"/>
          <p14:tracePt t="6016" x="6738938" y="1292225"/>
          <p14:tracePt t="6025" x="6526213" y="1282700"/>
          <p14:tracePt t="6033" x="6442075" y="1282700"/>
          <p14:tracePt t="6041" x="6288088" y="1282700"/>
          <p14:tracePt t="6049" x="6178550" y="1282700"/>
          <p14:tracePt t="6056" x="6092825" y="1266825"/>
          <p14:tracePt t="6064" x="5991225" y="1266825"/>
          <p14:tracePt t="6072" x="5922963" y="1266825"/>
          <p14:tracePt t="6080" x="5864225" y="1266825"/>
          <p14:tracePt t="6088" x="5803900" y="1266825"/>
          <p14:tracePt t="6097" x="5719763" y="1266825"/>
          <p14:tracePt t="6104" x="5676900" y="1266825"/>
          <p14:tracePt t="6112" x="5641975" y="1266825"/>
          <p14:tracePt t="6120" x="5608638" y="1274763"/>
          <p14:tracePt t="6128" x="5565775" y="1274763"/>
          <p14:tracePt t="6137" x="5514975" y="1300163"/>
          <p14:tracePt t="6146" x="5481638" y="1308100"/>
          <p14:tracePt t="6157" x="5438775" y="1317625"/>
          <p14:tracePt t="6167" x="5413375" y="1325563"/>
          <p14:tracePt t="6177" x="5380038" y="1343025"/>
          <p14:tracePt t="6188" x="5302250" y="1385888"/>
          <p14:tracePt t="6193" x="5276850" y="1401763"/>
          <p14:tracePt t="6201" x="5268913" y="1419225"/>
          <p14:tracePt t="6209" x="5251450" y="1436688"/>
          <p14:tracePt t="6219" x="5235575" y="1452563"/>
          <p14:tracePt t="6225" x="5226050" y="1477963"/>
          <p14:tracePt t="6235" x="5218113" y="1504950"/>
          <p14:tracePt t="6245" x="5208588" y="1520825"/>
          <p14:tracePt t="6251" x="5208588" y="1546225"/>
          <p14:tracePt t="6260" x="5208588" y="1581150"/>
          <p14:tracePt t="6267" x="5208588" y="1622425"/>
          <p14:tracePt t="6275" x="5208588" y="1657350"/>
          <p14:tracePt t="6283" x="5235575" y="1716088"/>
          <p14:tracePt t="6290" x="5251450" y="1784350"/>
          <p14:tracePt t="6298" x="5286375" y="1852613"/>
          <p14:tracePt t="6306" x="5311775" y="1903413"/>
          <p14:tracePt t="6314" x="5370513" y="1963738"/>
          <p14:tracePt t="6322" x="5421313" y="2047875"/>
          <p14:tracePt t="6332" x="5514975" y="2141538"/>
          <p14:tracePt t="6343" x="5540375" y="2159000"/>
          <p14:tracePt t="6351" x="5616575" y="2227263"/>
          <p14:tracePt t="6359" x="5735638" y="2311400"/>
          <p14:tracePt t="6367" x="5829300" y="2371725"/>
          <p14:tracePt t="6375" x="5922963" y="2413000"/>
          <p14:tracePt t="6385" x="6008688" y="2463800"/>
          <p14:tracePt t="6391" x="6076950" y="2489200"/>
          <p14:tracePt t="6399" x="6178550" y="2524125"/>
          <p14:tracePt t="6407" x="6305550" y="2574925"/>
          <p14:tracePt t="6417" x="6407150" y="2600325"/>
          <p14:tracePt t="6422" x="6467475" y="2608263"/>
          <p14:tracePt t="6431" x="6586538" y="2617788"/>
          <p14:tracePt t="6439" x="6654800" y="2625725"/>
          <p14:tracePt t="6447" x="6772275" y="2625725"/>
          <p14:tracePt t="6457" x="6865938" y="2625725"/>
          <p14:tracePt t="6462" x="6951663" y="2625725"/>
          <p14:tracePt t="6472" x="7078663" y="2625725"/>
          <p14:tracePt t="6478" x="7164388" y="2625725"/>
          <p14:tracePt t="6486" x="7265988" y="2617788"/>
          <p14:tracePt t="6494" x="7367588" y="2592388"/>
          <p14:tracePt t="6503" x="7512050" y="2566988"/>
          <p14:tracePt t="6513" x="7613650" y="2549525"/>
          <p14:tracePt t="6520" x="7716838" y="2532063"/>
          <p14:tracePt t="6528" x="7758113" y="2532063"/>
          <p14:tracePt t="6536" x="7793038" y="2532063"/>
          <p14:tracePt t="6544" x="7800975" y="2566988"/>
          <p14:tracePt t="6553" x="7793038" y="2693988"/>
          <p14:tracePt t="6562" x="7767638" y="2762250"/>
          <p14:tracePt t="6769" x="7767638" y="2744788"/>
          <p14:tracePt t="6779" x="7767638" y="2643188"/>
          <p14:tracePt t="6785" x="7767638" y="2617788"/>
          <p14:tracePt t="6795" x="7732713" y="2557463"/>
          <p14:tracePt t="6801" x="7716838" y="2506663"/>
          <p14:tracePt t="6811" x="7707313" y="2489200"/>
          <p14:tracePt t="6867" x="7716838" y="2489200"/>
          <p14:tracePt t="6875" x="7732713" y="2489200"/>
          <p14:tracePt t="6883" x="7742238" y="2489200"/>
          <p14:tracePt t="6891" x="7767638" y="2489200"/>
          <p14:tracePt t="6907" x="7810500" y="2489200"/>
          <p14:tracePt t="6915" x="7843838" y="2489200"/>
          <p14:tracePt t="6923" x="7902575" y="2489200"/>
          <p14:tracePt t="6931" x="7927975" y="2489200"/>
          <p14:tracePt t="6939" x="7962900" y="2489200"/>
          <p14:tracePt t="6947" x="7996238" y="2489200"/>
          <p14:tracePt t="6955" x="8021638" y="2489200"/>
          <p14:tracePt t="6963" x="8039100" y="2489200"/>
          <p14:tracePt t="6973" x="8056563" y="2489200"/>
          <p14:tracePt t="6979" x="8064500" y="2489200"/>
          <p14:tracePt t="6988" x="8074025" y="2489200"/>
          <p14:tracePt t="7019" x="8074025" y="2481263"/>
          <p14:tracePt t="7157" x="8056563" y="2481263"/>
          <p14:tracePt t="7165" x="8013700" y="2481263"/>
          <p14:tracePt t="7172" x="7980363" y="2481263"/>
          <p14:tracePt t="7180" x="7920038" y="2481263"/>
          <p14:tracePt t="7188" x="7877175" y="2481263"/>
          <p14:tracePt t="7196" x="7818438" y="2481263"/>
          <p14:tracePt t="7204" x="7758113" y="2481263"/>
          <p14:tracePt t="7212" x="7707313" y="2481263"/>
          <p14:tracePt t="7220" x="7648575" y="2481263"/>
          <p14:tracePt t="7229" x="7605713" y="2481263"/>
          <p14:tracePt t="7236" x="7572375" y="2481263"/>
          <p14:tracePt t="7245" x="7546975" y="2481263"/>
          <p14:tracePt t="7253" x="7504113" y="2481263"/>
          <p14:tracePt t="7260" x="7494588" y="2481263"/>
          <p14:tracePt t="7268" x="7486650" y="2481263"/>
          <p14:tracePt t="7276" x="7478713" y="2481263"/>
          <p14:tracePt t="7407" x="7494588" y="2473325"/>
          <p14:tracePt t="7416" x="7512050" y="2463800"/>
          <p14:tracePt t="7423" x="7537450" y="2455863"/>
          <p14:tracePt t="7431" x="7572375" y="2438400"/>
          <p14:tracePt t="7441" x="7605713" y="2413000"/>
          <p14:tracePt t="7447" x="7639050" y="2397125"/>
          <p14:tracePt t="7455" x="7673975" y="2379663"/>
          <p14:tracePt t="7462" x="7724775" y="2354263"/>
          <p14:tracePt t="7471" x="7750175" y="2336800"/>
          <p14:tracePt t="7479" x="7783513" y="2319338"/>
          <p14:tracePt t="7488" x="7800975" y="2303463"/>
          <p14:tracePt t="7494" x="7818438" y="2286000"/>
          <p14:tracePt t="7503" x="7826375" y="2286000"/>
          <p14:tracePt t="7510" x="7835900" y="2278063"/>
          <p14:tracePt t="7518" x="7843838" y="2278063"/>
          <p14:tracePt t="7526" x="7843838" y="2268538"/>
          <p14:tracePt t="7543" x="7851775" y="2268538"/>
          <p14:tracePt t="7566" x="7861300" y="2268538"/>
          <p14:tracePt t="7574" x="7861300" y="2260600"/>
          <p14:tracePt t="7582" x="7869238" y="2260600"/>
          <p14:tracePt t="7590" x="7877175" y="2260600"/>
          <p14:tracePt t="7598" x="7894638" y="2260600"/>
          <p14:tracePt t="7606" x="7912100" y="2260600"/>
          <p14:tracePt t="7614" x="7927975" y="2252663"/>
          <p14:tracePt t="7622" x="7954963" y="2252663"/>
          <p14:tracePt t="7630" x="7980363" y="2243138"/>
          <p14:tracePt t="7640" x="7996238" y="2243138"/>
          <p14:tracePt t="7646" x="8021638" y="2243138"/>
          <p14:tracePt t="7656" x="8047038" y="2235200"/>
          <p14:tracePt t="7665" x="8064500" y="2235200"/>
          <p14:tracePt t="7672" x="8089900" y="2235200"/>
          <p14:tracePt t="7681" x="8115300" y="2235200"/>
          <p14:tracePt t="7688" x="8124825" y="2227263"/>
          <p14:tracePt t="7696" x="8132763" y="2227263"/>
          <p14:tracePt t="7705" x="8150225" y="2227263"/>
          <p14:tracePt t="7720" x="8158163" y="2227263"/>
          <p14:tracePt t="7729" x="8175625" y="2227263"/>
          <p14:tracePt t="7744" x="8191500" y="2227263"/>
          <p14:tracePt t="7760" x="8208963" y="2227263"/>
          <p14:tracePt t="7768" x="8218488" y="2227263"/>
          <p14:tracePt t="7776" x="8226425" y="2227263"/>
          <p14:tracePt t="7785" x="8234363" y="2227263"/>
          <p14:tracePt t="7793" x="8243888" y="2217738"/>
          <p14:tracePt t="7801" x="8259763" y="2217738"/>
          <p14:tracePt t="7809" x="8277225" y="2217738"/>
          <p14:tracePt t="7817" x="8285163" y="2209800"/>
          <p14:tracePt t="7825" x="8302625" y="2209800"/>
          <p14:tracePt t="7833" x="8310563" y="2209800"/>
          <p14:tracePt t="7849" x="8328025" y="2209800"/>
          <p14:tracePt t="7865" x="8335963" y="2209800"/>
          <p14:tracePt t="7923" x="8335963" y="2200275"/>
          <p14:tracePt t="7979" x="8328025" y="2200275"/>
          <p14:tracePt t="7987" x="8302625" y="2200275"/>
          <p14:tracePt t="7995" x="8277225" y="2209800"/>
          <p14:tracePt t="8004" x="8234363" y="2217738"/>
          <p14:tracePt t="8011" x="8107363" y="2227263"/>
          <p14:tracePt t="8019" x="8047038" y="2235200"/>
          <p14:tracePt t="8027" x="7877175" y="2252663"/>
          <p14:tracePt t="8035" x="7707313" y="2278063"/>
          <p14:tracePt t="8043" x="7418388" y="2293938"/>
          <p14:tracePt t="8051" x="7096125" y="2311400"/>
          <p14:tracePt t="8059" x="6824663" y="2328863"/>
          <p14:tracePt t="8067" x="6645275" y="2336800"/>
          <p14:tracePt t="8075" x="6338888" y="2371725"/>
          <p14:tracePt t="8083" x="5922963" y="2405063"/>
          <p14:tracePt t="8091" x="5651500" y="2438400"/>
          <p14:tracePt t="8099" x="5208588" y="2481263"/>
          <p14:tracePt t="8107" x="4886325" y="2516188"/>
          <p14:tracePt t="8116" x="4589463" y="2532063"/>
          <p14:tracePt t="8122" x="4257675" y="2566988"/>
          <p14:tracePt t="8131" x="4113213" y="2574925"/>
          <p14:tracePt t="8138" x="3832225" y="2608263"/>
          <p14:tracePt t="8146" x="3535363" y="2643188"/>
          <p14:tracePt t="8154" x="3433763" y="2651125"/>
          <p14:tracePt t="8163" x="3211513" y="2676525"/>
          <p14:tracePt t="8171" x="3051175" y="2693988"/>
          <p14:tracePt t="8178" x="2957513" y="2711450"/>
          <p14:tracePt t="8186" x="2770188" y="2736850"/>
          <p14:tracePt t="8194" x="2686050" y="2752725"/>
          <p14:tracePt t="8204" x="2600325" y="2762250"/>
          <p14:tracePt t="8210" x="2498725" y="2787650"/>
          <p14:tracePt t="8221" x="2463800" y="2787650"/>
          <p14:tracePt t="8226" x="2413000" y="2795588"/>
          <p14:tracePt t="8237" x="2379663" y="2805113"/>
          <p14:tracePt t="8242" x="2354263" y="2813050"/>
          <p14:tracePt t="8253" x="2328863" y="2813050"/>
          <p14:tracePt t="8260" x="2319338" y="2813050"/>
          <p14:tracePt t="8268" x="2303463" y="2813050"/>
          <p14:tracePt t="8276" x="2293938" y="2820988"/>
          <p14:tracePt t="8285" x="2286000" y="2820988"/>
          <p14:tracePt t="8292" x="2278063" y="2820988"/>
          <p14:tracePt t="8300" x="2278063" y="2830513"/>
          <p14:tracePt t="8325" x="2260600" y="2838450"/>
          <p14:tracePt t="8333" x="2243138" y="2838450"/>
          <p14:tracePt t="8341" x="2227263" y="2838450"/>
          <p14:tracePt t="8349" x="2200275" y="2846388"/>
          <p14:tracePt t="8357" x="2141538" y="2871788"/>
          <p14:tracePt t="8365" x="2098675" y="2881313"/>
          <p14:tracePt t="8373" x="2047875" y="2889250"/>
          <p14:tracePt t="8381" x="1989138" y="2897188"/>
          <p14:tracePt t="8388" x="1920875" y="2906713"/>
          <p14:tracePt t="8396" x="1860550" y="2932113"/>
          <p14:tracePt t="8404" x="1801813" y="2940050"/>
          <p14:tracePt t="8414" x="1741488" y="2949575"/>
          <p14:tracePt t="8420" x="1682750" y="2957513"/>
          <p14:tracePt t="8428" x="1622425" y="2957513"/>
          <p14:tracePt t="8437" x="1563688" y="2965450"/>
          <p14:tracePt t="8444" x="1538288" y="2965450"/>
          <p14:tracePt t="8453" x="1495425" y="2965450"/>
          <p14:tracePt t="8461" x="1462088" y="2965450"/>
          <p14:tracePt t="8468" x="1436688" y="2965450"/>
          <p14:tracePt t="8476" x="1419225" y="2965450"/>
          <p14:tracePt t="8485" x="1401763" y="2965450"/>
          <p14:tracePt t="8719" x="1427163" y="2965450"/>
          <p14:tracePt t="8726" x="1452563" y="2965450"/>
          <p14:tracePt t="8734" x="1504950" y="2957513"/>
          <p14:tracePt t="8742" x="1530350" y="2957513"/>
          <p14:tracePt t="8750" x="1571625" y="2957513"/>
          <p14:tracePt t="8758" x="1657350" y="2940050"/>
          <p14:tracePt t="8766" x="1716088" y="2940050"/>
          <p14:tracePt t="8775" x="1751013" y="2940050"/>
          <p14:tracePt t="8783" x="1793875" y="2940050"/>
          <p14:tracePt t="8791" x="1835150" y="2940050"/>
          <p14:tracePt t="8802" x="1852613" y="2940050"/>
          <p14:tracePt t="8807" x="1878013" y="2940050"/>
          <p14:tracePt t="8818" x="1938338" y="2940050"/>
          <p14:tracePt t="8825" x="1963738" y="2940050"/>
          <p14:tracePt t="8833" x="1997075" y="2940050"/>
          <p14:tracePt t="8841" x="2022475" y="2940050"/>
          <p14:tracePt t="8849" x="2055813" y="2940050"/>
          <p14:tracePt t="8857" x="2082800" y="2940050"/>
          <p14:tracePt t="8865" x="2124075" y="2940050"/>
          <p14:tracePt t="8873" x="2174875" y="2940050"/>
          <p14:tracePt t="8881" x="2200275" y="2940050"/>
          <p14:tracePt t="8904" x="2336800" y="2940050"/>
          <p14:tracePt t="8912" x="2379663" y="2932113"/>
          <p14:tracePt t="8920" x="2422525" y="2922588"/>
          <p14:tracePt t="8928" x="2455863" y="2922588"/>
          <p14:tracePt t="8936" x="2489200" y="2914650"/>
          <p14:tracePt t="8944" x="2516188" y="2914650"/>
          <p14:tracePt t="8953" x="2532063" y="2914650"/>
          <p14:tracePt t="8960" x="2557463" y="2914650"/>
          <p14:tracePt t="8971" x="2574925" y="2914650"/>
          <p14:tracePt t="8985" x="2582863" y="2914650"/>
          <p14:tracePt t="8993" x="2592388" y="2914650"/>
          <p14:tracePt t="9008" x="2600325" y="2914650"/>
          <p14:tracePt t="9018" x="2617788" y="2914650"/>
          <p14:tracePt t="9034" x="2633663" y="2914650"/>
          <p14:tracePt t="9041" x="2643188" y="2914650"/>
          <p14:tracePt t="9058" x="2651125" y="2914650"/>
          <p14:tracePt t="9066" x="2668588" y="2914650"/>
          <p14:tracePt t="9083" x="2676525" y="2914650"/>
          <p14:tracePt t="9088" x="2686050" y="2914650"/>
          <p14:tracePt t="9098" x="2693988" y="2914650"/>
          <p14:tracePt t="9106" x="2711450" y="2914650"/>
          <p14:tracePt t="9122" x="2719388" y="2914650"/>
          <p14:tracePt t="9131" x="2736850" y="2914650"/>
          <p14:tracePt t="9147" x="2752725" y="2914650"/>
          <p14:tracePt t="9155" x="2762250" y="2914650"/>
          <p14:tracePt t="9171" x="2770188" y="2914650"/>
          <p14:tracePt t="9179" x="2778125" y="2922588"/>
          <p14:tracePt t="9187" x="2787650" y="2922588"/>
          <p14:tracePt t="9194" x="2795588" y="2922588"/>
          <p14:tracePt t="9203" x="2805113" y="2922588"/>
          <p14:tracePt t="9218" x="2813050" y="2922588"/>
          <p14:tracePt t="9226" x="2820988" y="2922588"/>
          <p14:tracePt t="9234" x="2830513" y="2922588"/>
          <p14:tracePt t="9242" x="2838450" y="2922588"/>
          <p14:tracePt t="9250" x="2855913" y="2922588"/>
          <p14:tracePt t="9258" x="2871788" y="2922588"/>
          <p14:tracePt t="9267" x="2897188" y="2922588"/>
          <p14:tracePt t="9275" x="2914650" y="2922588"/>
          <p14:tracePt t="9283" x="2932113" y="2922588"/>
          <p14:tracePt t="9291" x="2957513" y="2922588"/>
          <p14:tracePt t="9299" x="2965450" y="2922588"/>
          <p14:tracePt t="9307" x="2974975" y="2922588"/>
          <p14:tracePt t="9315" x="2982913" y="2922588"/>
          <p14:tracePt t="9366" x="2990850" y="2922588"/>
          <p14:tracePt t="9437" x="3008313" y="2922588"/>
          <p14:tracePt t="9445" x="3016250" y="2932113"/>
          <p14:tracePt t="9454" x="3025775" y="2932113"/>
          <p14:tracePt t="9461" x="3033713" y="2940050"/>
          <p14:tracePt t="9477" x="3051175" y="2949575"/>
          <p14:tracePt t="9485" x="3067050" y="2949575"/>
          <p14:tracePt t="9492" x="3076575" y="2949575"/>
          <p14:tracePt t="9500" x="3094038" y="2957513"/>
          <p14:tracePt t="9508" x="3109913" y="2957513"/>
          <p14:tracePt t="9524" x="3119438" y="2957513"/>
          <p14:tracePt t="9532" x="3135313" y="2957513"/>
          <p14:tracePt t="9540" x="3144838" y="2957513"/>
          <p14:tracePt t="9548" x="3160713" y="2965450"/>
          <p14:tracePt t="9556" x="3170238" y="2965450"/>
          <p14:tracePt t="9564" x="3178175" y="2965450"/>
          <p14:tracePt t="9573" x="3195638" y="2965450"/>
          <p14:tracePt t="9588" x="3211513" y="2965450"/>
          <p14:tracePt t="9596" x="3228975" y="2974975"/>
          <p14:tracePt t="9604" x="3238500" y="2974975"/>
          <p14:tracePt t="9612" x="3254375" y="2974975"/>
          <p14:tracePt t="9622" x="3263900" y="2974975"/>
          <p14:tracePt t="9628" x="3279775" y="2974975"/>
          <p14:tracePt t="9638" x="3305175" y="2974975"/>
          <p14:tracePt t="9654" x="3322638" y="2974975"/>
          <p14:tracePt t="9660" x="3348038" y="2974975"/>
          <p14:tracePt t="9678" x="3355975" y="2982913"/>
          <p14:tracePt t="9688" x="3365500" y="2982913"/>
          <p14:tracePt t="9695" x="3390900" y="2982913"/>
          <p14:tracePt t="9704" x="3416300" y="2982913"/>
          <p14:tracePt t="9711" x="3424238" y="2982913"/>
          <p14:tracePt t="9719" x="3441700" y="2982913"/>
          <p14:tracePt t="9727" x="3449638" y="2982913"/>
          <p14:tracePt t="9735" x="3459163" y="2982913"/>
          <p14:tracePt t="9743" x="3475038" y="2982913"/>
          <p14:tracePt t="9751" x="3484563" y="2982913"/>
          <p14:tracePt t="9759" x="3502025" y="2982913"/>
          <p14:tracePt t="9767" x="3527425" y="2982913"/>
          <p14:tracePt t="9783" x="3535363" y="2982913"/>
          <p14:tracePt t="9791" x="3552825" y="2982913"/>
          <p14:tracePt t="9799" x="3560763" y="2982913"/>
          <p14:tracePt t="9807" x="3568700" y="2982913"/>
          <p14:tracePt t="9815" x="3578225" y="2982913"/>
          <p14:tracePt t="9823" x="3586163" y="2982913"/>
          <p14:tracePt t="9831" x="3594100" y="2982913"/>
          <p14:tracePt t="9839" x="3603625" y="2982913"/>
          <p14:tracePt t="9847" x="3611563" y="2982913"/>
          <p14:tracePt t="9855" x="3629025" y="2982913"/>
          <p14:tracePt t="9863" x="3636963" y="2982913"/>
          <p14:tracePt t="9871" x="3654425" y="2982913"/>
          <p14:tracePt t="9879" x="3662363" y="2982913"/>
          <p14:tracePt t="9889" x="3687763" y="2982913"/>
          <p14:tracePt t="9905" x="3705225" y="2982913"/>
          <p14:tracePt t="9911" x="3722688" y="2982913"/>
          <p14:tracePt t="9921" x="3730625" y="2982913"/>
          <p14:tracePt t="9936" x="3738563" y="2982913"/>
          <p14:tracePt t="9945" x="3748088" y="2982913"/>
          <p14:tracePt t="9954" x="3756025" y="2982913"/>
          <p14:tracePt t="9961" x="3763963" y="2982913"/>
          <p14:tracePt t="9969" x="3773488" y="2982913"/>
          <p14:tracePt t="9977" x="3781425" y="2982913"/>
          <p14:tracePt t="9985" x="3806825" y="2982913"/>
          <p14:tracePt t="9993" x="3816350" y="2982913"/>
          <p14:tracePt t="10001" x="3832225" y="2982913"/>
          <p14:tracePt t="10009" x="3841750" y="2982913"/>
          <p14:tracePt t="10017" x="3857625" y="2982913"/>
          <p14:tracePt t="10025" x="3883025" y="2982913"/>
          <p14:tracePt t="10033" x="3892550" y="2982913"/>
          <p14:tracePt t="10041" x="3908425" y="2982913"/>
          <p14:tracePt t="10049" x="3935413" y="2982913"/>
          <p14:tracePt t="10057" x="3943350" y="2982913"/>
          <p14:tracePt t="10066" x="3968750" y="2982913"/>
          <p14:tracePt t="10073" x="3976688" y="2982913"/>
          <p14:tracePt t="10081" x="3994150" y="2982913"/>
          <p14:tracePt t="10090" x="4019550" y="2982913"/>
          <p14:tracePt t="10097" x="4027488" y="2982913"/>
          <p14:tracePt t="10106" x="4044950" y="2982913"/>
          <p14:tracePt t="10113" x="4062413" y="2982913"/>
          <p14:tracePt t="10122" x="4079875" y="2982913"/>
          <p14:tracePt t="10129" x="4105275" y="2982913"/>
          <p14:tracePt t="10139" x="4130675" y="2982913"/>
          <p14:tracePt t="10145" x="4146550" y="2990850"/>
          <p14:tracePt t="10155" x="4181475" y="2990850"/>
          <p14:tracePt t="10161" x="4197350" y="3000375"/>
          <p14:tracePt t="10169" x="4224338" y="3008313"/>
          <p14:tracePt t="10185" x="4240213" y="3016250"/>
          <p14:tracePt t="10275" x="4240213" y="3025775"/>
          <p14:tracePt t="10307" x="4249738" y="3025775"/>
          <p14:tracePt t="10315" x="4275138" y="3008313"/>
          <p14:tracePt t="10323" x="4316413" y="2982913"/>
          <p14:tracePt t="10331" x="4341813" y="2974975"/>
          <p14:tracePt t="10339" x="4359275" y="2974975"/>
          <p14:tracePt t="10347" x="4368800" y="2982913"/>
          <p14:tracePt t="10356" x="4368800" y="3033713"/>
          <p14:tracePt t="10363" x="4316413" y="3135313"/>
          <p14:tracePt t="10693" x="4316413" y="3127375"/>
          <p14:tracePt t="10704" x="4308475" y="3119438"/>
          <p14:tracePt t="10722" x="4308475" y="3109913"/>
          <p14:tracePt t="10729" x="4308475" y="3101975"/>
          <p14:tracePt t="10736" x="4308475" y="3094038"/>
          <p14:tracePt t="10744" x="4308475" y="3084513"/>
          <p14:tracePt t="10753" x="4316413" y="3067050"/>
          <p14:tracePt t="10760" x="4325938" y="3059113"/>
          <p14:tracePt t="10770" x="4325938" y="3033713"/>
          <p14:tracePt t="10776" x="4333875" y="3025775"/>
          <p14:tracePt t="10794" x="4333875" y="3016250"/>
          <p14:tracePt t="10800" x="4341813" y="3008313"/>
          <p14:tracePt t="10811" x="4359275" y="3000375"/>
          <p14:tracePt t="10827" x="4376738" y="3000375"/>
          <p14:tracePt t="10835" x="4394200" y="3000375"/>
          <p14:tracePt t="10851" x="4410075" y="3000375"/>
          <p14:tracePt t="10859" x="4427538" y="3000375"/>
          <p14:tracePt t="10867" x="4445000" y="3000375"/>
          <p14:tracePt t="10875" x="4470400" y="3000375"/>
          <p14:tracePt t="10883" x="4503738" y="3000375"/>
          <p14:tracePt t="10892" x="4529138" y="3008313"/>
          <p14:tracePt t="10907" x="4579938" y="3016250"/>
          <p14:tracePt t="10911" x="4614863" y="3025775"/>
          <p14:tracePt t="10919" x="4657725" y="3033713"/>
          <p14:tracePt t="10927" x="4699000" y="3041650"/>
          <p14:tracePt t="10935" x="4749800" y="3051175"/>
          <p14:tracePt t="10943" x="4792663" y="3059113"/>
          <p14:tracePt t="10951" x="4843463" y="3067050"/>
          <p14:tracePt t="10959" x="4903788" y="3076575"/>
          <p14:tracePt t="10966" x="4962525" y="3084513"/>
          <p14:tracePt t="10975" x="5005388" y="3094038"/>
          <p14:tracePt t="10983" x="5064125" y="3094038"/>
          <p14:tracePt t="10992" x="5106988" y="3109913"/>
          <p14:tracePt t="11001" x="5183188" y="3119438"/>
          <p14:tracePt t="11007" x="5208588" y="3119438"/>
          <p14:tracePt t="11015" x="5251450" y="3127375"/>
          <p14:tracePt t="11022" x="5311775" y="3135313"/>
          <p14:tracePt t="11031" x="5370513" y="3135313"/>
          <p14:tracePt t="11040" x="5395913" y="3135313"/>
          <p14:tracePt t="11048" x="5456238" y="3144838"/>
          <p14:tracePt t="11055" x="5497513" y="3144838"/>
          <p14:tracePt t="11062" x="5540375" y="3144838"/>
          <p14:tracePt t="11071" x="5583238" y="3144838"/>
          <p14:tracePt t="11078" x="5641975" y="3144838"/>
          <p14:tracePt t="11087" x="5719763" y="3152775"/>
          <p14:tracePt t="11096" x="5770563" y="3152775"/>
          <p14:tracePt t="11104" x="5821363" y="3152775"/>
          <p14:tracePt t="11113" x="5872163" y="3152775"/>
          <p14:tracePt t="11121" x="5905500" y="3152775"/>
          <p14:tracePt t="11128" x="5965825" y="3160713"/>
          <p14:tracePt t="11136" x="6049963" y="3160713"/>
          <p14:tracePt t="11144" x="6110288" y="3178175"/>
          <p14:tracePt t="11154" x="6153150" y="3178175"/>
          <p14:tracePt t="11160" x="6221413" y="3178175"/>
          <p14:tracePt t="11169" x="6297613" y="3186113"/>
          <p14:tracePt t="11176" x="6330950" y="3186113"/>
          <p14:tracePt t="11185" x="6391275" y="3186113"/>
          <p14:tracePt t="11192" x="6467475" y="3186113"/>
          <p14:tracePt t="11201" x="6535738" y="3195638"/>
          <p14:tracePt t="11209" x="6577013" y="3195638"/>
          <p14:tracePt t="11216" x="6662738" y="3195638"/>
          <p14:tracePt t="11225" x="6713538" y="3195638"/>
          <p14:tracePt t="11233" x="6756400" y="3195638"/>
          <p14:tracePt t="11240" x="6772275" y="3195638"/>
          <p14:tracePt t="11248" x="6840538" y="3195638"/>
          <p14:tracePt t="11257" x="6883400" y="3195638"/>
          <p14:tracePt t="11265" x="6900863" y="3195638"/>
          <p14:tracePt t="11272" x="6943725" y="3195638"/>
          <p14:tracePt t="11281" x="6977063" y="3195638"/>
          <p14:tracePt t="11289" x="7002463" y="3195638"/>
          <p14:tracePt t="11297" x="7045325" y="3195638"/>
          <p14:tracePt t="11305" x="7088188" y="3195638"/>
          <p14:tracePt t="11313" x="7138988" y="3195638"/>
          <p14:tracePt t="11322" x="7164388" y="3195638"/>
          <p14:tracePt t="11329" x="7205663" y="3195638"/>
          <p14:tracePt t="11337" x="7265988" y="3195638"/>
          <p14:tracePt t="11345" x="7308850" y="3195638"/>
          <p14:tracePt t="11355" x="7342188" y="3195638"/>
          <p14:tracePt t="11361" x="7385050" y="3195638"/>
          <p14:tracePt t="11372" x="7418388" y="3195638"/>
          <p14:tracePt t="11377" x="7453313" y="3186113"/>
          <p14:tracePt t="11387" x="7486650" y="3178175"/>
          <p14:tracePt t="11393" x="7521575" y="3170238"/>
          <p14:tracePt t="11404" x="7546975" y="3170238"/>
          <p14:tracePt t="11411" x="7580313" y="3160713"/>
          <p14:tracePt t="11419" x="7639050" y="3144838"/>
          <p14:tracePt t="11427" x="7691438" y="3127375"/>
          <p14:tracePt t="11435" x="7724775" y="3119438"/>
          <p14:tracePt t="11443" x="7750175" y="3109913"/>
          <p14:tracePt t="11451" x="7767638" y="3094038"/>
          <p14:tracePt t="11458" x="7800975" y="3076575"/>
          <p14:tracePt t="11466" x="7826375" y="3059113"/>
          <p14:tracePt t="11474" x="7851775" y="3041650"/>
          <p14:tracePt t="11482" x="7869238" y="3016250"/>
          <p14:tracePt t="11490" x="7894638" y="3000375"/>
          <p14:tracePt t="11498" x="7902575" y="2990850"/>
          <p14:tracePt t="11506" x="7920038" y="2965450"/>
          <p14:tracePt t="11514" x="7937500" y="2940050"/>
          <p14:tracePt t="11522" x="7945438" y="2906713"/>
          <p14:tracePt t="11530" x="7954963" y="2889250"/>
          <p14:tracePt t="11539" x="7962900" y="2871788"/>
          <p14:tracePt t="11546" x="7962900" y="2846388"/>
          <p14:tracePt t="11555" x="7962900" y="2813050"/>
          <p14:tracePt t="11562" x="7962900" y="2795588"/>
          <p14:tracePt t="11570" x="7962900" y="2762250"/>
          <p14:tracePt t="11578" x="7962900" y="2719388"/>
          <p14:tracePt t="11587" x="7945438" y="2686050"/>
          <p14:tracePt t="11594" x="7902575" y="2592388"/>
          <p14:tracePt t="11604" x="7869238" y="2541588"/>
          <p14:tracePt t="11611" x="7818438" y="2473325"/>
          <p14:tracePt t="11619" x="7750175" y="2422525"/>
          <p14:tracePt t="11626" x="7681913" y="2371725"/>
          <p14:tracePt t="11634" x="7597775" y="2311400"/>
          <p14:tracePt t="11642" x="7504113" y="2278063"/>
          <p14:tracePt t="11651" x="7427913" y="2260600"/>
          <p14:tracePt t="11658" x="7359650" y="2235200"/>
          <p14:tracePt t="11666" x="7146925" y="2192338"/>
          <p14:tracePt t="11674" x="7078663" y="2184400"/>
          <p14:tracePt t="11684" x="6934200" y="2159000"/>
          <p14:tracePt t="11692" x="6799263" y="2159000"/>
          <p14:tracePt t="11701" x="6670675" y="2149475"/>
          <p14:tracePt t="11709" x="6569075" y="2149475"/>
          <p14:tracePt t="11717" x="6510338" y="2149475"/>
          <p14:tracePt t="11725" x="6381750" y="2149475"/>
          <p14:tracePt t="11733" x="6297613" y="2149475"/>
          <p14:tracePt t="11741" x="6169025" y="2149475"/>
          <p14:tracePt t="11749" x="6084888" y="2149475"/>
          <p14:tracePt t="11757" x="6042025" y="2149475"/>
          <p14:tracePt t="11765" x="5915025" y="2149475"/>
          <p14:tracePt t="11773" x="5829300" y="2159000"/>
          <p14:tracePt t="11781" x="5745163" y="2174875"/>
          <p14:tracePt t="11789" x="5651500" y="2174875"/>
          <p14:tracePt t="11797" x="5591175" y="2184400"/>
          <p14:tracePt t="11805" x="5481638" y="2192338"/>
          <p14:tracePt t="11812" x="5438775" y="2200275"/>
          <p14:tracePt t="11821" x="5380038" y="2200275"/>
          <p14:tracePt t="11828" x="5319713" y="2209800"/>
          <p14:tracePt t="11837" x="5260975" y="2217738"/>
          <p14:tracePt t="11844" x="5226050" y="2227263"/>
          <p14:tracePt t="11853" x="5141913" y="2243138"/>
          <p14:tracePt t="11860" x="5081588" y="2252663"/>
          <p14:tracePt t="11872" x="5030788" y="2260600"/>
          <p14:tracePt t="11876" x="4997450" y="2268538"/>
          <p14:tracePt t="11884" x="4937125" y="2278063"/>
          <p14:tracePt t="11893" x="4894263" y="2286000"/>
          <p14:tracePt t="11905" x="4810125" y="2311400"/>
          <p14:tracePt t="11909" x="4775200" y="2319338"/>
          <p14:tracePt t="11916" x="4741863" y="2336800"/>
          <p14:tracePt t="11925" x="4724400" y="2336800"/>
          <p14:tracePt t="11933" x="4708525" y="2354263"/>
          <p14:tracePt t="11948" x="4691063" y="2371725"/>
          <p14:tracePt t="11959" x="4683125" y="2387600"/>
          <p14:tracePt t="11965" x="4673600" y="2397125"/>
          <p14:tracePt t="11974" x="4665663" y="2413000"/>
          <p14:tracePt t="11980" x="4665663" y="2438400"/>
          <p14:tracePt t="11990" x="4665663" y="2455863"/>
          <p14:tracePt t="11998" x="4665663" y="2473325"/>
          <p14:tracePt t="12006" x="4665663" y="2506663"/>
          <p14:tracePt t="12014" x="4665663" y="2524125"/>
          <p14:tracePt t="12022" x="4683125" y="2557463"/>
          <p14:tracePt t="12031" x="4708525" y="2625725"/>
          <p14:tracePt t="12038" x="4724400" y="2660650"/>
          <p14:tracePt t="12047" x="4749800" y="2711450"/>
          <p14:tracePt t="12057" x="4775200" y="2727325"/>
          <p14:tracePt t="12063" x="4810125" y="2778125"/>
          <p14:tracePt t="12073" x="4860925" y="2820988"/>
          <p14:tracePt t="12079" x="4911725" y="2871788"/>
          <p14:tracePt t="12088" x="4972050" y="2914650"/>
          <p14:tracePt t="12097" x="5048250" y="2957513"/>
          <p14:tracePt t="12104" x="5132388" y="3008313"/>
          <p14:tracePt t="12111" x="5218113" y="3041650"/>
          <p14:tracePt t="12119" x="5294313" y="3067050"/>
          <p14:tracePt t="12127" x="5380038" y="3094038"/>
          <p14:tracePt t="12135" x="5472113" y="3119438"/>
          <p14:tracePt t="12143" x="5532438" y="3127375"/>
          <p14:tracePt t="12154" x="5600700" y="3135313"/>
          <p14:tracePt t="12159" x="5727700" y="3160713"/>
          <p14:tracePt t="12167" x="5813425" y="3160713"/>
          <p14:tracePt t="12175" x="5872163" y="3160713"/>
          <p14:tracePt t="12183" x="5991225" y="3160713"/>
          <p14:tracePt t="12191" x="6042025" y="3160713"/>
          <p14:tracePt t="12199" x="6169025" y="3160713"/>
          <p14:tracePt t="12207" x="6246813" y="3160713"/>
          <p14:tracePt t="12215" x="6313488" y="3160713"/>
          <p14:tracePt t="12223" x="6356350" y="3160713"/>
          <p14:tracePt t="12231" x="6381750" y="3160713"/>
          <p14:tracePt t="12239" x="6416675" y="3160713"/>
          <p14:tracePt t="12247" x="6432550" y="3160713"/>
          <p14:tracePt t="12257" x="6450013" y="3160713"/>
          <p14:tracePt t="12265" x="6475413" y="3160713"/>
          <p14:tracePt t="12273" x="6492875" y="3160713"/>
          <p14:tracePt t="12281" x="6510338" y="3152775"/>
          <p14:tracePt t="12289" x="6526213" y="3152775"/>
          <p14:tracePt t="12297" x="6535738" y="3152775"/>
          <p14:tracePt t="12306" x="6561138" y="3144838"/>
          <p14:tracePt t="12313" x="6577013" y="3144838"/>
          <p14:tracePt t="12322" x="6586538" y="3144838"/>
          <p14:tracePt t="12329" x="6602413" y="3135313"/>
          <p14:tracePt t="12337" x="6611938" y="3135313"/>
          <p14:tracePt t="12345" x="6619875" y="3135313"/>
          <p14:tracePt t="12354" x="6627813" y="3135313"/>
          <p14:tracePt t="12361" x="6637338" y="3135313"/>
          <p14:tracePt t="12401" x="6645275" y="3127375"/>
          <p14:tracePt t="12409" x="6654800" y="3127375"/>
          <p14:tracePt t="12427" x="6662738" y="3127375"/>
          <p14:tracePt t="12433" x="6670675" y="3127375"/>
          <p14:tracePt t="12442" x="6670675" y="3119438"/>
          <p14:tracePt t="12448" x="6688138" y="3119438"/>
          <p14:tracePt t="12456" x="6705600" y="3119438"/>
          <p14:tracePt t="12464" x="6705600" y="3109913"/>
          <p14:tracePt t="12473" x="6713538" y="3109913"/>
          <p14:tracePt t="12480" x="6721475" y="3109913"/>
          <p14:tracePt t="12488" x="6731000" y="3109913"/>
          <p14:tracePt t="12496" x="6738938" y="3109913"/>
          <p14:tracePt t="12504" x="6746875" y="3109913"/>
          <p14:tracePt t="12514" x="6746875" y="3101975"/>
          <p14:tracePt t="12522" x="6756400" y="3094038"/>
          <p14:tracePt t="12529" x="6764338" y="3094038"/>
          <p14:tracePt t="12544" x="6772275" y="3094038"/>
          <p14:tracePt t="12562" x="6781800" y="3084513"/>
          <p14:tracePt t="12578" x="6781800" y="3076575"/>
          <p14:tracePt t="12587" x="6789738" y="3076575"/>
          <p14:tracePt t="12603" x="6789738" y="3067050"/>
          <p14:tracePt t="12618" x="6799263" y="3059113"/>
          <p14:tracePt t="12626" x="6799263" y="3051175"/>
          <p14:tracePt t="12634" x="6807200" y="3051175"/>
          <p14:tracePt t="12643" x="6807200" y="3041650"/>
          <p14:tracePt t="12650" x="6807200" y="3033713"/>
          <p14:tracePt t="12658" x="6815138" y="3025775"/>
          <p14:tracePt t="12667" x="6824663" y="3025775"/>
          <p14:tracePt t="12674" x="6824663" y="3016250"/>
          <p14:tracePt t="12682" x="6832600" y="3016250"/>
          <p14:tracePt t="12698" x="6832600" y="3008313"/>
          <p14:tracePt t="12714" x="6840538" y="3008313"/>
          <p14:tracePt t="12722" x="6850063" y="3000375"/>
          <p14:tracePt t="12746" x="6858000" y="2990850"/>
          <p14:tracePt t="12754" x="6865938" y="2990850"/>
          <p14:tracePt t="12762" x="6865938" y="2982913"/>
          <p14:tracePt t="12771" x="6875463" y="2982913"/>
          <p14:tracePt t="12778" x="6883400" y="2982913"/>
          <p14:tracePt t="12786" x="6900863" y="2982913"/>
          <p14:tracePt t="12794" x="6908800" y="2982913"/>
          <p14:tracePt t="12803" x="6934200" y="2974975"/>
          <p14:tracePt t="12811" x="6951663" y="2974975"/>
          <p14:tracePt t="12819" x="6959600" y="2965450"/>
          <p14:tracePt t="12828" x="6977063" y="2965450"/>
          <p14:tracePt t="12844" x="6994525" y="2965450"/>
          <p14:tracePt t="12860" x="6994525" y="2957513"/>
          <p14:tracePt t="12876" x="7002463" y="2957513"/>
          <p14:tracePt t="12917" x="7010400" y="2957513"/>
          <p14:tracePt t="12942" x="7019925" y="2957513"/>
          <p14:tracePt t="12949" x="7027863" y="2957513"/>
          <p14:tracePt t="12965" x="7035800" y="2957513"/>
          <p14:tracePt t="12973" x="7045325" y="2957513"/>
          <p14:tracePt t="12981" x="7053263" y="2957513"/>
          <p14:tracePt t="13013" x="7061200" y="2957513"/>
          <p14:tracePt t="13078" x="7070725" y="2957513"/>
          <p14:tracePt t="13441" x="7053263" y="2957513"/>
          <p14:tracePt t="13449" x="7035800" y="2957513"/>
          <p14:tracePt t="13457" x="7010400" y="2957513"/>
          <p14:tracePt t="13465" x="6959600" y="2957513"/>
          <p14:tracePt t="13474" x="6916738" y="2957513"/>
          <p14:tracePt t="13481" x="6858000" y="2957513"/>
          <p14:tracePt t="13489" x="6799263" y="2957513"/>
          <p14:tracePt t="13497" x="6721475" y="2957513"/>
          <p14:tracePt t="13506" x="6662738" y="2982913"/>
          <p14:tracePt t="13513" x="6577013" y="3016250"/>
          <p14:tracePt t="13522" x="6500813" y="3033713"/>
          <p14:tracePt t="13530" x="6330950" y="3101975"/>
          <p14:tracePt t="13540" x="6229350" y="3135313"/>
          <p14:tracePt t="13544" x="6076950" y="3186113"/>
          <p14:tracePt t="13553" x="5991225" y="3221038"/>
          <p14:tracePt t="13560" x="5778500" y="3289300"/>
          <p14:tracePt t="13568" x="5702300" y="3314700"/>
          <p14:tracePt t="13576" x="5540375" y="3365500"/>
          <p14:tracePt t="13584" x="5421313" y="3398838"/>
          <p14:tracePt t="13592" x="5260975" y="3433763"/>
          <p14:tracePt t="13600" x="5116513" y="3467100"/>
          <p14:tracePt t="13610" x="5013325" y="3502025"/>
          <p14:tracePt t="13616" x="4919663" y="3527425"/>
          <p14:tracePt t="13624" x="4852988" y="3543300"/>
          <p14:tracePt t="13632" x="4802188" y="3560763"/>
          <p14:tracePt t="13640" x="4741863" y="3578225"/>
          <p14:tracePt t="13648" x="4699000" y="3586163"/>
          <p14:tracePt t="13656" x="4648200" y="3603625"/>
          <p14:tracePt t="13665" x="4572000" y="3629025"/>
          <p14:tracePt t="13672" x="4513263" y="3636963"/>
          <p14:tracePt t="13683" x="4470400" y="3646488"/>
          <p14:tracePt t="13690" x="4351338" y="3671888"/>
          <p14:tracePt t="13699" x="4283075" y="3679825"/>
          <p14:tracePt t="13706" x="4189413" y="3687763"/>
          <p14:tracePt t="13714" x="4105275" y="3705225"/>
          <p14:tracePt t="13722" x="3968750" y="3713163"/>
          <p14:tracePt t="13730" x="3849688" y="3713163"/>
          <p14:tracePt t="13738" x="3781425" y="3713163"/>
          <p14:tracePt t="13746" x="3654425" y="3713163"/>
          <p14:tracePt t="13754" x="3552825" y="3722688"/>
          <p14:tracePt t="13762" x="3492500" y="3722688"/>
          <p14:tracePt t="13771" x="3365500" y="3722688"/>
          <p14:tracePt t="13779" x="3314700" y="3722688"/>
          <p14:tracePt t="13789" x="3279775" y="3722688"/>
          <p14:tracePt t="13795" x="3228975" y="3722688"/>
          <p14:tracePt t="13805" x="3170238" y="3722688"/>
          <p14:tracePt t="13811" x="3135313" y="3722688"/>
          <p14:tracePt t="13820" x="3094038" y="3722688"/>
          <p14:tracePt t="13827" x="3067050" y="3722688"/>
          <p14:tracePt t="13838" x="3051175" y="3722688"/>
          <p14:tracePt t="13847" x="3033713" y="3722688"/>
          <p14:tracePt t="13856" x="3016250" y="3730625"/>
          <p14:tracePt t="13863" x="3008313" y="3730625"/>
          <p14:tracePt t="13872" x="3000375" y="3730625"/>
          <p14:tracePt t="13879" x="2990850" y="3730625"/>
          <p14:tracePt t="13888" x="2974975" y="3730625"/>
          <p14:tracePt t="13895" x="2957513" y="3730625"/>
          <p14:tracePt t="13906" x="2949575" y="3730625"/>
          <p14:tracePt t="13911" x="2932113" y="3738563"/>
          <p14:tracePt t="13919" x="2906713" y="3738563"/>
          <p14:tracePt t="13927" x="2889250" y="3738563"/>
          <p14:tracePt t="13935" x="2863850" y="3738563"/>
          <p14:tracePt t="13945" x="2830513" y="3738563"/>
          <p14:tracePt t="13954" x="2820988" y="3738563"/>
          <p14:tracePt t="13959" x="2787650" y="3738563"/>
          <p14:tracePt t="13969" x="2719388" y="3738563"/>
          <p14:tracePt t="13975" x="2676525" y="3738563"/>
          <p14:tracePt t="13985" x="2633663" y="3738563"/>
          <p14:tracePt t="13993" x="2574925" y="3738563"/>
          <p14:tracePt t="14001" x="2549525" y="3738563"/>
          <p14:tracePt t="14009" x="2489200" y="3738563"/>
          <p14:tracePt t="14017" x="2405063" y="3738563"/>
          <p14:tracePt t="14025" x="2344738" y="3738563"/>
          <p14:tracePt t="14033" x="2303463" y="3738563"/>
          <p14:tracePt t="14041" x="2243138" y="3738563"/>
          <p14:tracePt t="14049" x="2200275" y="3738563"/>
          <p14:tracePt t="14056" x="2174875" y="3738563"/>
          <p14:tracePt t="14064" x="2141538" y="3738563"/>
          <p14:tracePt t="14072" x="2116138" y="3738563"/>
          <p14:tracePt t="14080" x="2090738" y="3738563"/>
          <p14:tracePt t="14088" x="2073275" y="3738563"/>
          <p14:tracePt t="14096" x="2039938" y="3738563"/>
          <p14:tracePt t="14104" x="2022475" y="3738563"/>
          <p14:tracePt t="14113" x="2014538" y="3738563"/>
          <p14:tracePt t="14121" x="2005013" y="3738563"/>
          <p14:tracePt t="14128" x="1997075" y="3738563"/>
          <p14:tracePt t="14147" x="1979613" y="3738563"/>
          <p14:tracePt t="14169" x="1971675" y="3738563"/>
          <p14:tracePt t="14178" x="1963738" y="3738563"/>
          <p14:tracePt t="14193" x="1954213" y="3738563"/>
          <p14:tracePt t="14213" x="1946275" y="3738563"/>
          <p14:tracePt t="14222" x="1938338" y="3738563"/>
          <p14:tracePt t="14239" x="1928813" y="3738563"/>
          <p14:tracePt t="14247" x="1920875" y="3738563"/>
          <p14:tracePt t="14255" x="1911350" y="3738563"/>
          <p14:tracePt t="14279" x="1903413" y="3738563"/>
          <p14:tracePt t="14289" x="1895475" y="3738563"/>
          <p14:tracePt t="14311" x="1885950" y="3738563"/>
          <p14:tracePt t="14351" x="1878013" y="3738563"/>
          <p14:tracePt t="14383" x="1870075" y="3738563"/>
          <p14:tracePt t="14793" x="1885950" y="3738563"/>
          <p14:tracePt t="14803" x="1903413" y="3738563"/>
          <p14:tracePt t="14810" x="1946275" y="3738563"/>
          <p14:tracePt t="14822" x="1979613" y="3738563"/>
          <p14:tracePt t="14830" x="2039938" y="3738563"/>
          <p14:tracePt t="14837" x="2090738" y="3738563"/>
          <p14:tracePt t="14846" x="2149475" y="3738563"/>
          <p14:tracePt t="14853" x="2227263" y="3738563"/>
          <p14:tracePt t="14863" x="2293938" y="3738563"/>
          <p14:tracePt t="14870" x="2354263" y="3738563"/>
          <p14:tracePt t="14882" x="2397125" y="3738563"/>
          <p14:tracePt t="14890" x="2438400" y="3738563"/>
          <p14:tracePt t="14898" x="2473325" y="3738563"/>
          <p14:tracePt t="14906" x="2506663" y="3738563"/>
          <p14:tracePt t="14915" x="2524125" y="3738563"/>
          <p14:tracePt t="14922" x="2549525" y="3738563"/>
          <p14:tracePt t="14931" x="2566988" y="3738563"/>
          <p14:tracePt t="14941" x="2566988" y="3730625"/>
          <p14:tracePt t="14951" x="2582863" y="3730625"/>
          <p14:tracePt t="14958" x="2651125" y="3730625"/>
          <p14:tracePt t="14967" x="2668588" y="3730625"/>
          <p14:tracePt t="14975" x="2693988" y="3730625"/>
          <p14:tracePt t="14983" x="2727325" y="3730625"/>
          <p14:tracePt t="14991" x="2770188" y="3722688"/>
          <p14:tracePt t="14998" x="2813050" y="3722688"/>
          <p14:tracePt t="15007" x="2855913" y="3722688"/>
          <p14:tracePt t="15015" x="2897188" y="3722688"/>
          <p14:tracePt t="15022" x="2974975" y="3722688"/>
          <p14:tracePt t="15031" x="3025775" y="3722688"/>
          <p14:tracePt t="15038" x="3076575" y="3722688"/>
          <p14:tracePt t="15047" x="3101975" y="3722688"/>
          <p14:tracePt t="15054" x="3144838" y="3722688"/>
          <p14:tracePt t="15062" x="3221038" y="3722688"/>
          <p14:tracePt t="15072" x="3263900" y="3722688"/>
          <p14:tracePt t="15082" x="3322638" y="3722688"/>
          <p14:tracePt t="15090" x="3365500" y="3722688"/>
          <p14:tracePt t="15098" x="3398838" y="3722688"/>
          <p14:tracePt t="15108" x="3449638" y="3722688"/>
          <p14:tracePt t="15114" x="3484563" y="3722688"/>
          <p14:tracePt t="15124" x="3502025" y="3722688"/>
          <p14:tracePt t="15130" x="3535363" y="3722688"/>
          <p14:tracePt t="15141" x="3568700" y="3713163"/>
          <p14:tracePt t="15146" x="3611563" y="3713163"/>
          <p14:tracePt t="15157" x="3646488" y="3713163"/>
          <p14:tracePt t="15164" x="3679825" y="3713163"/>
          <p14:tracePt t="15172" x="3697288" y="3713163"/>
          <p14:tracePt t="15181" x="3730625" y="3713163"/>
          <p14:tracePt t="15188" x="3763963" y="3713163"/>
          <p14:tracePt t="15197" x="3816350" y="3713163"/>
          <p14:tracePt t="15205" x="3849688" y="3713163"/>
          <p14:tracePt t="15213" x="3892550" y="3713163"/>
          <p14:tracePt t="15221" x="3917950" y="3713163"/>
          <p14:tracePt t="15229" x="3951288" y="3713163"/>
          <p14:tracePt t="15237" x="3986213" y="3713163"/>
          <p14:tracePt t="15245" x="4019550" y="3713163"/>
          <p14:tracePt t="15253" x="4044950" y="3713163"/>
          <p14:tracePt t="15261" x="4079875" y="3713163"/>
          <p14:tracePt t="15269" x="4113213" y="3713163"/>
          <p14:tracePt t="15278" x="4146550" y="3713163"/>
          <p14:tracePt t="15285" x="4189413" y="3713163"/>
          <p14:tracePt t="15293" x="4214813" y="3713163"/>
          <p14:tracePt t="15301" x="4249738" y="3713163"/>
          <p14:tracePt t="15311" x="4283075" y="3713163"/>
          <p14:tracePt t="15316" x="4316413" y="3713163"/>
          <p14:tracePt t="15325" x="4341813" y="3713163"/>
          <p14:tracePt t="15335" x="4394200" y="3722688"/>
          <p14:tracePt t="15343" x="4452938" y="3730625"/>
          <p14:tracePt t="15349" x="4503738" y="3730625"/>
          <p14:tracePt t="15356" x="4564063" y="3738563"/>
          <p14:tracePt t="15365" x="4614863" y="3738563"/>
          <p14:tracePt t="15372" x="4665663" y="3738563"/>
          <p14:tracePt t="15380" x="4691063" y="3748088"/>
          <p14:tracePt t="15388" x="4741863" y="3748088"/>
          <p14:tracePt t="15398" x="4792663" y="3756025"/>
          <p14:tracePt t="15404" x="4852988" y="3756025"/>
          <p14:tracePt t="15414" x="4894263" y="3756025"/>
          <p14:tracePt t="15420" x="4937125" y="3756025"/>
          <p14:tracePt t="15430" x="4972050" y="3763963"/>
          <p14:tracePt t="15436" x="5013325" y="3763963"/>
          <p14:tracePt t="15446" x="5048250" y="3763963"/>
          <p14:tracePt t="15454" x="5073650" y="3773488"/>
          <p14:tracePt t="15463" x="5106988" y="3773488"/>
          <p14:tracePt t="15471" x="5149850" y="3773488"/>
          <p14:tracePt t="15479" x="5175250" y="3773488"/>
          <p14:tracePt t="15488" x="5208588" y="3773488"/>
          <p14:tracePt t="15495" x="5226050" y="3781425"/>
          <p14:tracePt t="15504" x="5251450" y="3781425"/>
          <p14:tracePt t="15511" x="5276850" y="3781425"/>
          <p14:tracePt t="15519" x="5294313" y="3781425"/>
          <p14:tracePt t="15526" x="5319713" y="3781425"/>
          <p14:tracePt t="15534" x="5345113" y="3781425"/>
          <p14:tracePt t="15542" x="5362575" y="3781425"/>
          <p14:tracePt t="15550" x="5395913" y="3781425"/>
          <p14:tracePt t="15558" x="5421313" y="3781425"/>
          <p14:tracePt t="15566" x="5456238" y="3781425"/>
          <p14:tracePt t="15574" x="5481638" y="3781425"/>
          <p14:tracePt t="15582" x="5514975" y="3781425"/>
          <p14:tracePt t="15590" x="5549900" y="3781425"/>
          <p14:tracePt t="15598" x="5565775" y="3781425"/>
          <p14:tracePt t="15606" x="5600700" y="3781425"/>
          <p14:tracePt t="15615" x="5634038" y="3781425"/>
          <p14:tracePt t="15623" x="5651500" y="3781425"/>
          <p14:tracePt t="15630" x="5668963" y="3781425"/>
          <p14:tracePt t="15638" x="5694363" y="3781425"/>
          <p14:tracePt t="15646" x="5719763" y="3781425"/>
          <p14:tracePt t="15662" x="5745163" y="3781425"/>
          <p14:tracePt t="15672" x="5753100" y="3781425"/>
          <p14:tracePt t="15678" x="5770563" y="3790950"/>
          <p14:tracePt t="15687" x="5788025" y="3790950"/>
          <p14:tracePt t="15694" x="5795963" y="3790950"/>
          <p14:tracePt t="15704" x="5813425" y="3790950"/>
          <p14:tracePt t="15710" x="5829300" y="3790950"/>
          <p14:tracePt t="15720" x="5864225" y="3790950"/>
          <p14:tracePt t="15726" x="5880100" y="3790950"/>
          <p14:tracePt t="15736" x="5889625" y="3790950"/>
          <p14:tracePt t="15744" x="5897563" y="3790950"/>
          <p14:tracePt t="15753" x="5915025" y="3790950"/>
          <p14:tracePt t="15761" x="5922963" y="3790950"/>
          <p14:tracePt t="15769" x="5940425" y="3790950"/>
          <p14:tracePt t="15787" x="5948363" y="3790950"/>
          <p14:tracePt t="15793" x="5957888" y="3790950"/>
          <p14:tracePt t="15801" x="5965825" y="3790950"/>
          <p14:tracePt t="15833" x="5973763" y="3790950"/>
          <p14:tracePt t="15867" x="5983288" y="3790950"/>
          <p14:tracePt t="15889" x="5991225" y="3790950"/>
          <p14:tracePt t="15904" x="5999163" y="3781425"/>
          <p14:tracePt t="15912" x="6008688" y="3781425"/>
          <p14:tracePt t="15920" x="6008688" y="3773488"/>
          <p14:tracePt t="15928" x="6016625" y="3773488"/>
          <p14:tracePt t="15936" x="6024563" y="3773488"/>
          <p14:tracePt t="15944" x="6024563" y="3763963"/>
          <p14:tracePt t="15953" x="6034088" y="3763963"/>
          <p14:tracePt t="15968" x="6042025" y="3756025"/>
          <p14:tracePt t="15986" x="6049963" y="3756025"/>
          <p14:tracePt t="16019" x="6059488" y="3748088"/>
          <p14:tracePt t="16026" x="6067425" y="3748088"/>
          <p14:tracePt t="16042" x="6084888" y="3748088"/>
          <p14:tracePt t="16050" x="6102350" y="3748088"/>
          <p14:tracePt t="16058" x="6110288" y="3748088"/>
          <p14:tracePt t="16066" x="6135688" y="3748088"/>
          <p14:tracePt t="16074" x="6153150" y="3738563"/>
          <p14:tracePt t="16082" x="6169025" y="3738563"/>
          <p14:tracePt t="16091" x="6194425" y="3738563"/>
          <p14:tracePt t="16099" x="6203950" y="3738563"/>
          <p14:tracePt t="16107" x="6221413" y="3738563"/>
          <p14:tracePt t="16115" x="6246813" y="3738563"/>
          <p14:tracePt t="16123" x="6262688" y="3738563"/>
          <p14:tracePt t="16131" x="6297613" y="3738563"/>
          <p14:tracePt t="16139" x="6323013" y="3730625"/>
          <p14:tracePt t="16147" x="6348413" y="3730625"/>
          <p14:tracePt t="16155" x="6373813" y="3730625"/>
          <p14:tracePt t="16163" x="6399213" y="3730625"/>
          <p14:tracePt t="16171" x="6432550" y="3730625"/>
          <p14:tracePt t="16179" x="6450013" y="3722688"/>
          <p14:tracePt t="16187" x="6475413" y="3722688"/>
          <p14:tracePt t="16195" x="6500813" y="3722688"/>
          <p14:tracePt t="16205" x="6518275" y="3722688"/>
          <p14:tracePt t="16210" x="6551613" y="3722688"/>
          <p14:tracePt t="16219" x="6577013" y="3713163"/>
          <p14:tracePt t="16226" x="6594475" y="3713163"/>
          <p14:tracePt t="16235" x="6619875" y="3713163"/>
          <p14:tracePt t="16242" x="6645275" y="3713163"/>
          <p14:tracePt t="16250" x="6670675" y="3713163"/>
          <p14:tracePt t="16260" x="6688138" y="3705225"/>
          <p14:tracePt t="16266" x="6713538" y="3705225"/>
          <p14:tracePt t="16276" x="6738938" y="3705225"/>
          <p14:tracePt t="16283" x="6746875" y="3705225"/>
          <p14:tracePt t="16293" x="6756400" y="3705225"/>
          <p14:tracePt t="16298" x="6781800" y="3705225"/>
          <p14:tracePt t="16309" x="6799263" y="3705225"/>
          <p14:tracePt t="16316" x="6824663" y="3705225"/>
          <p14:tracePt t="16325" x="6840538" y="3705225"/>
          <p14:tracePt t="16333" x="6865938" y="3705225"/>
          <p14:tracePt t="16341" x="6891338" y="3705225"/>
          <p14:tracePt t="16349" x="6908800" y="3705225"/>
          <p14:tracePt t="16357" x="6926263" y="3705225"/>
          <p14:tracePt t="16365" x="6959600" y="3705225"/>
          <p14:tracePt t="16372" x="6977063" y="3705225"/>
          <p14:tracePt t="16381" x="7019925" y="3705225"/>
          <p14:tracePt t="16389" x="7053263" y="3705225"/>
          <p14:tracePt t="16397" x="7088188" y="3705225"/>
          <p14:tracePt t="16406" x="7138988" y="3705225"/>
          <p14:tracePt t="16413" x="7180263" y="3705225"/>
          <p14:tracePt t="16421" x="7215188" y="3705225"/>
          <p14:tracePt t="16429" x="7258050" y="3705225"/>
          <p14:tracePt t="16438" x="7316788" y="3705225"/>
          <p14:tracePt t="16444" x="7334250" y="3705225"/>
          <p14:tracePt t="16453" x="7367588" y="3705225"/>
          <p14:tracePt t="16460" x="7410450" y="3705225"/>
          <p14:tracePt t="16468" x="7443788" y="3705225"/>
          <p14:tracePt t="16476" x="7478713" y="3705225"/>
          <p14:tracePt t="16484" x="7504113" y="3705225"/>
          <p14:tracePt t="16492" x="7537450" y="3705225"/>
          <p14:tracePt t="16500" x="7562850" y="3705225"/>
          <p14:tracePt t="16509" x="7580313" y="3705225"/>
          <p14:tracePt t="16516" x="7605713" y="3705225"/>
          <p14:tracePt t="16525" x="7631113" y="3705225"/>
          <p14:tracePt t="16532" x="7648575" y="3705225"/>
          <p14:tracePt t="16541" x="7673975" y="3705225"/>
          <p14:tracePt t="16548" x="7699375" y="3705225"/>
          <p14:tracePt t="16556" x="7707313" y="3705225"/>
          <p14:tracePt t="16566" x="7724775" y="3705225"/>
          <p14:tracePt t="16573" x="7742238" y="3705225"/>
          <p14:tracePt t="16582" x="7750175" y="3705225"/>
          <p14:tracePt t="16588" x="7767638" y="3705225"/>
          <p14:tracePt t="16606" x="7783513" y="3705225"/>
          <p14:tracePt t="16614" x="7800975" y="3705225"/>
          <p14:tracePt t="16622" x="7810500" y="3705225"/>
          <p14:tracePt t="16631" x="7818438" y="3705225"/>
          <p14:tracePt t="16638" x="7835900" y="3705225"/>
          <p14:tracePt t="16646" x="7843838" y="3705225"/>
          <p14:tracePt t="16654" x="7851775" y="3713163"/>
          <p14:tracePt t="16662" x="7861300" y="3713163"/>
          <p14:tracePt t="16670" x="7869238" y="3713163"/>
          <p14:tracePt t="16678" x="7877175" y="3713163"/>
          <p14:tracePt t="16921" x="7877175" y="3722688"/>
          <p14:tracePt t="16929" x="7851775" y="3730625"/>
          <p14:tracePt t="16938" x="7818438" y="3748088"/>
          <p14:tracePt t="16944" x="7793038" y="3756025"/>
          <p14:tracePt t="16952" x="7758113" y="3773488"/>
          <p14:tracePt t="16961" x="7716838" y="3790950"/>
          <p14:tracePt t="16968" x="7656513" y="3798888"/>
          <p14:tracePt t="16976" x="7554913" y="3841750"/>
          <p14:tracePt t="16984" x="7478713" y="3857625"/>
          <p14:tracePt t="16992" x="7402513" y="3883025"/>
          <p14:tracePt t="17000" x="7342188" y="3900488"/>
          <p14:tracePt t="17008" x="7283450" y="3917950"/>
          <p14:tracePt t="17016" x="7164388" y="3968750"/>
          <p14:tracePt t="17024" x="7104063" y="3986213"/>
          <p14:tracePt t="17032" x="6985000" y="4037013"/>
          <p14:tracePt t="17040" x="6926263" y="4052888"/>
          <p14:tracePt t="17048" x="6807200" y="4105275"/>
          <p14:tracePt t="17057" x="6688138" y="4146550"/>
          <p14:tracePt t="17065" x="6602413" y="4171950"/>
          <p14:tracePt t="17073" x="6510338" y="4206875"/>
          <p14:tracePt t="17081" x="6381750" y="4240213"/>
          <p14:tracePt t="17090" x="6254750" y="4283075"/>
          <p14:tracePt t="17097" x="6118225" y="4325938"/>
          <p14:tracePt t="17106" x="5991225" y="4359275"/>
          <p14:tracePt t="17113" x="5778500" y="4427538"/>
          <p14:tracePt t="17122" x="5694363" y="4452938"/>
          <p14:tracePt t="17128" x="5549900" y="4495800"/>
          <p14:tracePt t="17138" x="5405438" y="4538663"/>
          <p14:tracePt t="17144" x="5286375" y="4572000"/>
          <p14:tracePt t="17154" x="5124450" y="4605338"/>
          <p14:tracePt t="17160" x="5022850" y="4640263"/>
          <p14:tracePt t="17171" x="4860925" y="4683125"/>
          <p14:tracePt t="17178" x="4767263" y="4691063"/>
          <p14:tracePt t="17186" x="4657725" y="4716463"/>
          <p14:tracePt t="17195" x="4503738" y="4724400"/>
          <p14:tracePt t="17206" x="4316413" y="4749800"/>
          <p14:tracePt t="17211" x="4189413" y="4759325"/>
          <p14:tracePt t="17219" x="4079875" y="4759325"/>
          <p14:tracePt t="17227" x="3968750" y="4775200"/>
          <p14:tracePt t="17237" x="3816350" y="4775200"/>
          <p14:tracePt t="17243" x="3687763" y="4775200"/>
          <p14:tracePt t="17253" x="3629025" y="4775200"/>
          <p14:tracePt t="17259" x="3502025" y="4784725"/>
          <p14:tracePt t="17268" x="3373438" y="4784725"/>
          <p14:tracePt t="17275" x="3271838" y="4784725"/>
          <p14:tracePt t="17284" x="3203575" y="4784725"/>
          <p14:tracePt t="17291" x="3127375" y="4792663"/>
          <p14:tracePt t="17299" x="3084513" y="4792663"/>
          <p14:tracePt t="17307" x="3051175" y="4792663"/>
          <p14:tracePt t="17314" x="3041650" y="4792663"/>
          <p14:tracePt t="17322" x="3033713" y="4792663"/>
          <p14:tracePt t="17330" x="3025775" y="4792663"/>
          <p14:tracePt t="17363" x="3025775" y="4802188"/>
          <p14:tracePt t="17436" x="3025775" y="4792663"/>
          <p14:tracePt t="17443" x="3008313" y="4784725"/>
          <p14:tracePt t="17453" x="2940050" y="4724400"/>
          <p14:tracePt t="17459" x="2871788" y="4683125"/>
          <p14:tracePt t="17469" x="2778125" y="4622800"/>
          <p14:tracePt t="17476" x="2693988" y="4564063"/>
          <p14:tracePt t="17485" x="2617788" y="4521200"/>
          <p14:tracePt t="17493" x="2549525" y="4503738"/>
          <p14:tracePt t="17501" x="2438400" y="4452938"/>
          <p14:tracePt t="17508" x="2319338" y="4410075"/>
          <p14:tracePt t="17516" x="2192338" y="4368800"/>
          <p14:tracePt t="17525" x="2098675" y="4341813"/>
          <p14:tracePt t="17532" x="2014538" y="4316413"/>
          <p14:tracePt t="17541" x="1870075" y="4283075"/>
          <p14:tracePt t="17548" x="1766888" y="4265613"/>
          <p14:tracePt t="17557" x="1682750" y="4249738"/>
          <p14:tracePt t="17564" x="1581150" y="4240213"/>
          <p14:tracePt t="17574" x="1504950" y="4224338"/>
          <p14:tracePt t="17580" x="1419225" y="4214813"/>
          <p14:tracePt t="17588" x="1360488" y="4214813"/>
          <p14:tracePt t="17596" x="1343025" y="4214813"/>
          <p14:tracePt t="17604" x="1308100" y="4214813"/>
          <p14:tracePt t="17612" x="1292225" y="4214813"/>
          <p14:tracePt t="17676" x="1282700" y="4232275"/>
          <p14:tracePt t="17684" x="1282700" y="4249738"/>
          <p14:tracePt t="17692" x="1282700" y="4283075"/>
          <p14:tracePt t="17700" x="1282700" y="4300538"/>
          <p14:tracePt t="17710" x="1282700" y="4333875"/>
          <p14:tracePt t="17720" x="1300163" y="4394200"/>
          <p14:tracePt t="17726" x="1325563" y="4427538"/>
          <p14:tracePt t="17734" x="1343025" y="4460875"/>
          <p14:tracePt t="17740" x="1368425" y="4503738"/>
          <p14:tracePt t="17750" x="1436688" y="4572000"/>
          <p14:tracePt t="17758" x="1487488" y="4597400"/>
          <p14:tracePt t="17766" x="1563688" y="4640263"/>
          <p14:tracePt t="17774" x="1622425" y="4673600"/>
          <p14:tracePt t="17783" x="1682750" y="4683125"/>
          <p14:tracePt t="17791" x="1758950" y="4716463"/>
          <p14:tracePt t="17799" x="1860550" y="4741863"/>
          <p14:tracePt t="17807" x="1946275" y="4749800"/>
          <p14:tracePt t="17815" x="2047875" y="4775200"/>
          <p14:tracePt t="17823" x="2192338" y="4784725"/>
          <p14:tracePt t="17830" x="2303463" y="4792663"/>
          <p14:tracePt t="17838" x="2387600" y="4810125"/>
          <p14:tracePt t="17846" x="2549525" y="4810125"/>
          <p14:tracePt t="17854" x="2643188" y="4810125"/>
          <p14:tracePt t="17862" x="2820988" y="4810125"/>
          <p14:tracePt t="17870" x="2990850" y="4810125"/>
          <p14:tracePt t="17878" x="3119438" y="4810125"/>
          <p14:tracePt t="17889" x="3263900" y="4810125"/>
          <p14:tracePt t="17894" x="3348038" y="4810125"/>
          <p14:tracePt t="17903" x="3535363" y="4810125"/>
          <p14:tracePt t="17910" x="3611563" y="4802188"/>
          <p14:tracePt t="17919" x="3722688" y="4802188"/>
          <p14:tracePt t="17926" x="3867150" y="4802188"/>
          <p14:tracePt t="17935" x="3976688" y="4792663"/>
          <p14:tracePt t="17943" x="4052888" y="4792663"/>
          <p14:tracePt t="17951" x="4171950" y="4792663"/>
          <p14:tracePt t="17958" x="4265613" y="4784725"/>
          <p14:tracePt t="17966" x="4333875" y="4767263"/>
          <p14:tracePt t="17974" x="4410075" y="4767263"/>
          <p14:tracePt t="17984" x="4478338" y="4759325"/>
          <p14:tracePt t="17990" x="4529138" y="4749800"/>
          <p14:tracePt t="18001" x="4589463" y="4741863"/>
          <p14:tracePt t="18008" x="4648200" y="4733925"/>
          <p14:tracePt t="18017" x="4716463" y="4708525"/>
          <p14:tracePt t="18024" x="4767263" y="4699000"/>
          <p14:tracePt t="18032" x="4810125" y="4691063"/>
          <p14:tracePt t="18040" x="4835525" y="4683125"/>
          <p14:tracePt t="18048" x="4852988" y="4673600"/>
          <p14:tracePt t="18056" x="4860925" y="4673600"/>
          <p14:tracePt t="18072" x="4868863" y="4673600"/>
          <p14:tracePt t="18081" x="4868863" y="4657725"/>
          <p14:tracePt t="18089" x="4878388" y="4648200"/>
          <p14:tracePt t="18097" x="4878388" y="4630738"/>
          <p14:tracePt t="18106" x="4878388" y="4597400"/>
          <p14:tracePt t="18113" x="4878388" y="4572000"/>
          <p14:tracePt t="18123" x="4878388" y="4538663"/>
          <p14:tracePt t="18129" x="4868863" y="4513263"/>
          <p14:tracePt t="18138" x="4843463" y="4478338"/>
          <p14:tracePt t="18145" x="4784725" y="4410075"/>
          <p14:tracePt t="18154" x="4749800" y="4359275"/>
          <p14:tracePt t="18161" x="4665663" y="4291013"/>
          <p14:tracePt t="18169" x="4630738" y="4265613"/>
          <p14:tracePt t="18177" x="4554538" y="4224338"/>
          <p14:tracePt t="18185" x="4478338" y="4189413"/>
          <p14:tracePt t="18193" x="4325938" y="4130675"/>
          <p14:tracePt t="18201" x="4224338" y="4105275"/>
          <p14:tracePt t="18209" x="4138613" y="4070350"/>
          <p14:tracePt t="18217" x="4037013" y="4044950"/>
          <p14:tracePt t="18225" x="3960813" y="4037013"/>
          <p14:tracePt t="18233" x="3857625" y="4011613"/>
          <p14:tracePt t="18240" x="3722688" y="3994150"/>
          <p14:tracePt t="18248" x="3619500" y="3976688"/>
          <p14:tracePt t="18256" x="3543300" y="3968750"/>
          <p14:tracePt t="18264" x="3484563" y="3960813"/>
          <p14:tracePt t="18272" x="3424238" y="3951288"/>
          <p14:tracePt t="18280" x="3365500" y="3943350"/>
          <p14:tracePt t="18288" x="3305175" y="3925888"/>
          <p14:tracePt t="18298" x="3263900" y="3925888"/>
          <p14:tracePt t="18306" x="3221038" y="3917950"/>
          <p14:tracePt t="18314" x="3170238" y="3908425"/>
          <p14:tracePt t="18322" x="3135313" y="3900488"/>
          <p14:tracePt t="18330" x="3076575" y="3892550"/>
          <p14:tracePt t="18338" x="3041650" y="3883025"/>
          <p14:tracePt t="18346" x="3000375" y="3883025"/>
          <p14:tracePt t="18355" x="2974975" y="3875088"/>
          <p14:tracePt t="18363" x="2932113" y="3875088"/>
          <p14:tracePt t="18372" x="2863850" y="3867150"/>
          <p14:tracePt t="18379" x="2813050" y="3857625"/>
          <p14:tracePt t="18387" x="2770188" y="3849688"/>
          <p14:tracePt t="18395" x="2711450" y="3849688"/>
          <p14:tracePt t="18404" x="2668588" y="3841750"/>
          <p14:tracePt t="18411" x="2625725" y="3841750"/>
          <p14:tracePt t="18419" x="2549525" y="3832225"/>
          <p14:tracePt t="18426" x="2489200" y="3832225"/>
          <p14:tracePt t="18434" x="2447925" y="3816350"/>
          <p14:tracePt t="18442" x="2387600" y="3816350"/>
          <p14:tracePt t="18450" x="2286000" y="3816350"/>
          <p14:tracePt t="18458" x="2235200" y="3816350"/>
          <p14:tracePt t="18466" x="2184400" y="3816350"/>
          <p14:tracePt t="18474" x="2098675" y="3816350"/>
          <p14:tracePt t="18484" x="2047875" y="3816350"/>
          <p14:tracePt t="18491" x="2005013" y="3816350"/>
          <p14:tracePt t="18499" x="1946275" y="3816350"/>
          <p14:tracePt t="18507" x="1885950" y="3824288"/>
          <p14:tracePt t="18515" x="1809750" y="3824288"/>
          <p14:tracePt t="18522" x="1751013" y="3832225"/>
          <p14:tracePt t="18530" x="1700213" y="3832225"/>
          <p14:tracePt t="18538" x="1639888" y="3841750"/>
          <p14:tracePt t="18546" x="1589088" y="3841750"/>
          <p14:tracePt t="18555" x="1520825" y="3849688"/>
          <p14:tracePt t="18565" x="1470025" y="3857625"/>
          <p14:tracePt t="18574" x="1444625" y="3857625"/>
          <p14:tracePt t="18580" x="1411288" y="3867150"/>
          <p14:tracePt t="18588" x="1385888" y="3875088"/>
          <p14:tracePt t="18594" x="1343025" y="3883025"/>
          <p14:tracePt t="18605" x="1308100" y="3892550"/>
          <p14:tracePt t="18613" x="1282700" y="3900488"/>
          <p14:tracePt t="18622" x="1274763" y="3908425"/>
          <p14:tracePt t="18629" x="1249363" y="3925888"/>
          <p14:tracePt t="18640" x="1223963" y="3935413"/>
          <p14:tracePt t="18645" x="1206500" y="3943350"/>
          <p14:tracePt t="18655" x="1181100" y="3960813"/>
          <p14:tracePt t="18661" x="1173163" y="3976688"/>
          <p14:tracePt t="18668" x="1155700" y="3994150"/>
          <p14:tracePt t="18676" x="1138238" y="4011613"/>
          <p14:tracePt t="18686" x="1130300" y="4019550"/>
          <p14:tracePt t="18692" x="1130300" y="4027488"/>
          <p14:tracePt t="18701" x="1130300" y="4044950"/>
          <p14:tracePt t="18708" x="1130300" y="4062413"/>
          <p14:tracePt t="18716" x="1130300" y="4087813"/>
          <p14:tracePt t="18724" x="1130300" y="4138613"/>
          <p14:tracePt t="18732" x="1138238" y="4171950"/>
          <p14:tracePt t="18740" x="1147763" y="4206875"/>
          <p14:tracePt t="18748" x="1147763" y="4232275"/>
          <p14:tracePt t="18756" x="1163638" y="4265613"/>
          <p14:tracePt t="18766" x="1198563" y="4316413"/>
          <p14:tracePt t="18772" x="1216025" y="4341813"/>
          <p14:tracePt t="18780" x="1231900" y="4384675"/>
          <p14:tracePt t="18790" x="1266825" y="4419600"/>
          <p14:tracePt t="18796" x="1300163" y="4460875"/>
          <p14:tracePt t="18804" x="1333500" y="4495800"/>
          <p14:tracePt t="18812" x="1376363" y="4529138"/>
          <p14:tracePt t="18821" x="1427163" y="4564063"/>
          <p14:tracePt t="18828" x="1487488" y="4605338"/>
          <p14:tracePt t="18836" x="1520825" y="4622800"/>
          <p14:tracePt t="18844" x="1589088" y="4657725"/>
          <p14:tracePt t="18853" x="1649413" y="4683125"/>
          <p14:tracePt t="18860" x="1682750" y="4691063"/>
          <p14:tracePt t="18870" x="1751013" y="4708525"/>
          <p14:tracePt t="18880" x="1784350" y="4716463"/>
          <p14:tracePt t="18890" x="1860550" y="4733925"/>
          <p14:tracePt t="18898" x="1911350" y="4749800"/>
          <p14:tracePt t="18907" x="1971675" y="4759325"/>
          <p14:tracePt t="18915" x="1997075" y="4767263"/>
          <p14:tracePt t="18925" x="2047875" y="4775200"/>
          <p14:tracePt t="18931" x="2108200" y="4775200"/>
          <p14:tracePt t="18939" x="2149475" y="4784725"/>
          <p14:tracePt t="18946" x="2192338" y="4792663"/>
          <p14:tracePt t="18954" x="2243138" y="4792663"/>
          <p14:tracePt t="18962" x="2268538" y="4802188"/>
          <p14:tracePt t="18970" x="2328863" y="4810125"/>
          <p14:tracePt t="18978" x="2405063" y="4818063"/>
          <p14:tracePt t="18986" x="2438400" y="4827588"/>
          <p14:tracePt t="18994" x="2473325" y="4835525"/>
          <p14:tracePt t="19003" x="2506663" y="4843463"/>
          <p14:tracePt t="19010" x="2524125" y="4860925"/>
          <p14:tracePt t="19019" x="2574925" y="4868863"/>
          <p14:tracePt t="19026" x="2592388" y="4886325"/>
          <p14:tracePt t="19035" x="2617788" y="4894263"/>
          <p14:tracePt t="19043" x="2643188" y="4903788"/>
          <p14:tracePt t="19051" x="2668588" y="4911725"/>
          <p14:tracePt t="19058" x="2676525" y="4919663"/>
          <p14:tracePt t="19067" x="2693988" y="4919663"/>
          <p14:tracePt t="19075" x="2701925" y="4929188"/>
          <p14:tracePt t="19083" x="2701925" y="4937125"/>
          <p14:tracePt t="19091" x="2711450" y="4937125"/>
          <p14:tracePt t="19619" x="2711450" y="4946650"/>
          <p14:tracePt t="23447" x="2744788" y="4946650"/>
          <p14:tracePt t="23454" x="2813050" y="4919663"/>
          <p14:tracePt t="23461" x="2932113" y="4886325"/>
          <p14:tracePt t="23469" x="3076575" y="4852988"/>
          <p14:tracePt t="23477" x="3203575" y="4827588"/>
          <p14:tracePt t="23485" x="3348038" y="4792663"/>
          <p14:tracePt t="23495" x="3492500" y="4759325"/>
          <p14:tracePt t="23501" x="3671888" y="4716463"/>
          <p14:tracePt t="23511" x="3994150" y="4630738"/>
          <p14:tracePt t="23519" x="4300538" y="4564063"/>
          <p14:tracePt t="23528" x="4784725" y="4435475"/>
          <p14:tracePt t="23535" x="5099050" y="4384675"/>
          <p14:tracePt t="23543" x="5319713" y="4341813"/>
          <p14:tracePt t="23550" x="5591175" y="4308475"/>
          <p14:tracePt t="23558" x="5719763" y="4283075"/>
          <p14:tracePt t="23566" x="5880100" y="4265613"/>
          <p14:tracePt t="23574" x="6127750" y="4232275"/>
          <p14:tracePt t="23586" x="6288088" y="4206875"/>
          <p14:tracePt t="23594" x="6365875" y="4206875"/>
          <p14:tracePt t="23603" x="6492875" y="4171950"/>
          <p14:tracePt t="23610" x="6602413" y="4138613"/>
          <p14:tracePt t="23619" x="6738938" y="4105275"/>
          <p14:tracePt t="23626" x="6850063" y="4062413"/>
          <p14:tracePt t="23634" x="6916738" y="4044950"/>
          <p14:tracePt t="23642" x="7045325" y="4011613"/>
          <p14:tracePt t="23651" x="7172325" y="3986213"/>
          <p14:tracePt t="23658" x="7299325" y="3976688"/>
          <p14:tracePt t="23667" x="7377113" y="3968750"/>
          <p14:tracePt t="23675" x="7512050" y="3968750"/>
          <p14:tracePt t="23682" x="7656513" y="3951288"/>
          <p14:tracePt t="23690" x="7810500" y="3951288"/>
          <p14:tracePt t="23698" x="7937500" y="3951288"/>
          <p14:tracePt t="23706" x="8064500" y="3943350"/>
          <p14:tracePt t="23714" x="8201025" y="3943350"/>
          <p14:tracePt t="23722" x="8345488" y="3917950"/>
          <p14:tracePt t="23730" x="8464550" y="3908425"/>
          <p14:tracePt t="23738" x="8548688" y="3892550"/>
          <p14:tracePt t="23746" x="8685213" y="3883025"/>
          <p14:tracePt t="23755" x="8821738" y="3857625"/>
          <p14:tracePt t="23763" x="8948738" y="3849688"/>
          <p14:tracePt t="23772" x="9058275" y="3841750"/>
          <p14:tracePt t="23781" x="9136063" y="3824288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637</Words>
  <Application>Microsoft Office PowerPoint</Application>
  <PresentationFormat>全屏显示(4:3)</PresentationFormat>
  <Paragraphs>119</Paragraphs>
  <Slides>13</Slides>
  <Notes>6</Notes>
  <HiddenSlides>0</HiddenSlides>
  <MMClips>13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</vt:lpstr>
      <vt:lpstr>Arial</vt:lpstr>
      <vt:lpstr>Calibri</vt:lpstr>
      <vt:lpstr>Calibri Light</vt:lpstr>
      <vt:lpstr>Symbol</vt:lpstr>
      <vt:lpstr>Times New Roman</vt:lpstr>
      <vt:lpstr>Webdings</vt:lpstr>
      <vt:lpstr>Wingdings</vt:lpstr>
      <vt:lpstr>Office 主题​​</vt:lpstr>
      <vt:lpstr>5. Applications of UV-Vis spectroscopy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6. UV-Vis spectrometers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5. Applications of UV-Vis spectroscopy</dc:title>
  <dc:creator>张 隽佶</dc:creator>
  <cp:lastModifiedBy>张 隽佶</cp:lastModifiedBy>
  <cp:revision>3</cp:revision>
  <dcterms:created xsi:type="dcterms:W3CDTF">2020-08-29T06:33:23Z</dcterms:created>
  <dcterms:modified xsi:type="dcterms:W3CDTF">2020-08-29T07:13:20Z</dcterms:modified>
</cp:coreProperties>
</file>

<file path=docProps/thumbnail.jpeg>
</file>